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BEEF3"/>
    <a:srgbClr val="C4DEE0"/>
    <a:srgbClr val="CE1126"/>
    <a:srgbClr val="996633"/>
    <a:srgbClr val="87BF83"/>
    <a:srgbClr val="666465"/>
    <a:srgbClr val="B5B5B5"/>
    <a:srgbClr val="880C1B"/>
    <a:srgbClr val="506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196" autoAdjust="0"/>
    <p:restoredTop sz="72979" autoAdjust="0"/>
  </p:normalViewPr>
  <p:slideViewPr>
    <p:cSldViewPr showGuides="1">
      <p:cViewPr varScale="1">
        <p:scale>
          <a:sx n="54" d="100"/>
          <a:sy n="54" d="100"/>
        </p:scale>
        <p:origin x="948" y="56"/>
      </p:cViewPr>
      <p:guideLst>
        <p:guide orient="horz" pos="167"/>
        <p:guide pos="192"/>
        <p:guide pos="7488"/>
        <p:guide orient="horz" pos="3792"/>
        <p:guide orient="horz" pos="3984"/>
        <p:guide pos="3840"/>
        <p:guide pos="6528"/>
        <p:guide pos="1152"/>
        <p:guide orient="horz" pos="4176"/>
        <p:guide orient="horz" pos="648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64"/>
    </p:cViewPr>
  </p:sorterViewPr>
  <p:notesViewPr>
    <p:cSldViewPr showGuides="1">
      <p:cViewPr varScale="1">
        <p:scale>
          <a:sx n="56" d="100"/>
          <a:sy n="56" d="100"/>
        </p:scale>
        <p:origin x="2564" y="28"/>
      </p:cViewPr>
      <p:guideLst>
        <p:guide orient="horz" pos="2928"/>
        <p:guide pos="2208"/>
      </p:guideLst>
    </p:cSldViewPr>
  </p:notes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RTN Document" ma:contentTypeID="0x010100E9DB6D9FC5E73544AFB130023D3F5BEB003C74643AE0BF484A9E0B0CF803045914" ma:contentTypeVersion="4" ma:contentTypeDescription="" ma:contentTypeScope="" ma:versionID="915fd16151cf367758525d64697ff326">
  <xsd:schema xmlns:xsd="http://www.w3.org/2001/XMLSchema" xmlns:xs="http://www.w3.org/2001/XMLSchema" xmlns:p="http://schemas.microsoft.com/office/2006/metadata/properties" xmlns:ns2="3ce633a2-3058-4a23-ba20-731e7ccb36da" targetNamespace="http://schemas.microsoft.com/office/2006/metadata/properties" ma:root="true" ma:fieldsID="f26e4487d4f99347ca48fba6c0511c79" ns2:_="">
    <xsd:import namespace="3ce633a2-3058-4a23-ba20-731e7ccb36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n10c1010ed1f4cfb9545b2ac2ee5bd96" minOccurs="0"/>
                <xsd:element ref="ns2:aeab462c4fbe49358ed363bfb79a4230" minOccurs="0"/>
                <xsd:element ref="ns2:TaxKeywordTaxHTField" minOccurs="0"/>
                <xsd:element ref="ns2:e6d1ff0aba50448d9824fe3bb34f0ef2" minOccurs="0"/>
                <xsd:element ref="ns2:gdd46717841f43358d4de268a1d4b6aa" minOccurs="0"/>
                <xsd:element ref="ns2:c6e3c91c8be14d80b989bd3ac29e755b" minOccurs="0"/>
                <xsd:element ref="ns2:g96bee0428ce4c169fad82ca64ceaa53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e633a2-3058-4a23-ba20-731e7ccb36da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80527f0d-62d7-47ee-b749-439337ec3605}" ma:internalName="TaxCatchAll" ma:showField="CatchAllData" ma:web="a5222dc0-9996-4be2-9ea4-136dd9f6c8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80527f0d-62d7-47ee-b749-439337ec3605}" ma:internalName="TaxCatchAllLabel" ma:readOnly="true" ma:showField="CatchAllDataLabel" ma:web="a5222dc0-9996-4be2-9ea4-136dd9f6c8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10c1010ed1f4cfb9545b2ac2ee5bd96" ma:index="12" nillable="true" ma:taxonomy="true" ma:internalName="n10c1010ed1f4cfb9545b2ac2ee5bd96" ma:taxonomyFieldName="Business" ma:displayName="Business" ma:indexed="true" ma:readOnly="false" ma:default="" ma:fieldId="{710c1010-ed1f-4cfb-9545-b2ac2ee5bd96}" ma:sspId="7e1c2332-b14e-457c-a225-e8056827fca0" ma:termSetId="c22d890f-845c-46ce-89d0-abfb23e19c7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eab462c4fbe49358ed363bfb79a4230" ma:index="14" nillable="true" ma:taxonomy="true" ma:internalName="aeab462c4fbe49358ed363bfb79a4230" ma:taxonomyFieldName="Function" ma:displayName="Function" ma:indexed="true" ma:default="" ma:fieldId="{aeab462c-4fbe-4935-8ed3-63bfb79a4230}" ma:sspId="7e1c2332-b14e-457c-a225-e8056827fca0" ma:termSetId="db9eb3e8-e796-4d33-85a2-c518da4ca44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6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e6d1ff0aba50448d9824fe3bb34f0ef2" ma:index="18" nillable="true" ma:taxonomy="true" ma:internalName="e6d1ff0aba50448d9824fe3bb34f0ef2" ma:taxonomyFieldName="ExportControl" ma:displayName="Export Control" ma:readOnly="false" ma:default="" ma:fieldId="{e6d1ff0a-ba50-448d-9824-fe3bb34f0ef2}" ma:sspId="7e1c2332-b14e-457c-a225-e8056827fca0" ma:termSetId="3a4db827-664e-4160-8d2e-1dde696bf7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dd46717841f43358d4de268a1d4b6aa" ma:index="20" nillable="true" ma:taxonomy="true" ma:internalName="gdd46717841f43358d4de268a1d4b6aa" ma:taxonomyFieldName="rtnDocumentType" ma:displayName="Document Type" ma:readOnly="false" ma:default="" ma:fieldId="{0dd46717-841f-4335-8d4d-e268a1d4b6aa}" ma:sspId="7e1c2332-b14e-457c-a225-e8056827fca0" ma:termSetId="8d28be90-c975-442a-98e7-e1f7bbd466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6e3c91c8be14d80b989bd3ac29e755b" ma:index="21" ma:taxonomy="true" ma:internalName="c6e3c91c8be14d80b989bd3ac29e755b" ma:taxonomyFieldName="Work_x0020_Product" ma:displayName="Work Product" ma:readOnly="false" ma:default="1;#Work In Progress|c1d885b6-a307-4881-8ac3-0fa4069098db" ma:fieldId="{c6e3c91c-8be1-4d80-b989-bd3ac29e755b}" ma:sspId="7e1c2332-b14e-457c-a225-e8056827fca0" ma:termSetId="43a6ed11-5d1a-4858-9168-4d76faaf2b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96bee0428ce4c169fad82ca64ceaa53" ma:index="22" nillable="true" ma:taxonomy="true" ma:internalName="g96bee0428ce4c169fad82ca64ceaa53" ma:taxonomyFieldName="rtnLocale" ma:displayName="Locale" ma:readOnly="false" ma:default="" ma:fieldId="{096bee04-28ce-4c16-9fad-82ca64ceaa53}" ma:taxonomyMulti="true" ma:sspId="7e1c2332-b14e-457c-a225-e8056827fca0" ma:termSetId="a3b93d5c-5c47-4153-bde3-eb9b4aa7a77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_dlc_DocId" ma:index="2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e633a2-3058-4a23-ba20-731e7ccb36da">
      <Value>3</Value>
      <Value>1</Value>
    </TaxCatchAll>
    <c6e3c91c8be14d80b989bd3ac29e755b xmlns="3ce633a2-3058-4a23-ba20-731e7ccb36da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Work In Progress</TermName>
          <TermId xmlns="http://schemas.microsoft.com/office/infopath/2007/PartnerControls">c1d885b6-a307-4881-8ac3-0fa4069098db</TermId>
        </TermInfo>
      </Terms>
    </c6e3c91c8be14d80b989bd3ac29e755b>
    <n10c1010ed1f4cfb9545b2ac2ee5bd96 xmlns="3ce633a2-3058-4a23-ba20-731e7ccb36da">
      <Terms xmlns="http://schemas.microsoft.com/office/infopath/2007/PartnerControls"/>
    </n10c1010ed1f4cfb9545b2ac2ee5bd96>
    <aeab462c4fbe49358ed363bfb79a4230 xmlns="3ce633a2-3058-4a23-ba20-731e7ccb36da">
      <Terms xmlns="http://schemas.microsoft.com/office/infopath/2007/PartnerControls"/>
    </aeab462c4fbe49358ed363bfb79a4230>
    <TaxKeywordTaxHTField xmlns="3ce633a2-3058-4a23-ba20-731e7ccb36da">
      <Terms xmlns="http://schemas.microsoft.com/office/infopath/2007/PartnerControls">
        <TermInfo xmlns="http://schemas.microsoft.com/office/infopath/2007/PartnerControls">
          <TermName xmlns="http://schemas.microsoft.com/office/infopath/2007/PartnerControls">Raytheon</TermName>
          <TermId xmlns="http://schemas.microsoft.com/office/infopath/2007/PartnerControls">568bfb2d-cc70-4a4d-af94-3fce14bb0eaa</TermId>
        </TermInfo>
      </Terms>
    </TaxKeywordTaxHTField>
    <e6d1ff0aba50448d9824fe3bb34f0ef2 xmlns="3ce633a2-3058-4a23-ba20-731e7ccb36da">
      <Terms xmlns="http://schemas.microsoft.com/office/infopath/2007/PartnerControls"/>
    </e6d1ff0aba50448d9824fe3bb34f0ef2>
    <g96bee0428ce4c169fad82ca64ceaa53 xmlns="3ce633a2-3058-4a23-ba20-731e7ccb36da">
      <Terms xmlns="http://schemas.microsoft.com/office/infopath/2007/PartnerControls"/>
    </g96bee0428ce4c169fad82ca64ceaa53>
    <gdd46717841f43358d4de268a1d4b6aa xmlns="3ce633a2-3058-4a23-ba20-731e7ccb36da">
      <Terms xmlns="http://schemas.microsoft.com/office/infopath/2007/PartnerControls"/>
    </gdd46717841f43358d4de268a1d4b6aa>
  </documentManagement>
</p:properties>
</file>

<file path=customXml/item3.xml><?xml version="1.0" encoding="utf-8"?>
<?mso-contentType ?>
<SharedContentType xmlns="Microsoft.SharePoint.Taxonomy.ContentTypeSync" SourceId="7e1c2332-b14e-457c-a225-e8056827fca0" ContentTypeId="0x010100E9DB6D9FC5E73544AFB130023D3F5BEB" PreviousValue="false"/>
</file>

<file path=customXml/item4.xml><?xml version="1.0" encoding="utf-8"?>
<?mso-contentType ?>
<spe:Receivers xmlns:spe="http://schemas.microsoft.com/sharepoint/events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ZGVmYXVsdFZhbHVlIj48ZWxlbWVudCB1aWQ9ImJiYTk0YzY1LWFjM2QtNGYzNC1iMmUxLThkZTExZWY2ZjAxYyIgdmFsdWU9IiIgeG1sbnM9Imh0dHA6Ly93d3cuYm9sZG9uamFtZXMuY29tLzIwMDgvMDEvc2llL2ludGVybmFsL2xhYmVsIiAvPjwvc2lzbD48VXNlck5hbWU+VVNcc2tlcm48L1VzZXJOYW1lPjxEYXRlVGltZT4xMS8yNi8yMDE4IDI6MTM6MTcgUE08L0RhdGVUaW1lPjxMYWJlbFN0cmluZz5PcmlnaW4gSnVyaXNkaWN0aW9uOiBVUyA8L0xhYmVsU3RyaW5nPjwvaXRlbT48aXRlbT48c2lzbCBzaXNsVmVyc2lvbj0iMCIgcG9saWN5PSJjZGU1M2FjMS1iZjVmLTRhYWUtOWNmMS0wNzUwOWUyM2E0YjAiIG9yaWdpbj0idXNlclNlbGVjdGVkIj48ZWxlbWVudCB1aWQ9ImJiYTk0YzY1LWFjM2QtNGYzNC1iMmUxLThkZTExZWY2ZjAxYyIgdmFsdWU9IiIgeG1sbnM9Imh0dHA6Ly93d3cuYm9sZG9uamFtZXMuY29tLzIwMDgvMDEvc2llL2ludGVybmFsL2xhYmVsIiAvPjxlbGVtZW50IHVpZD0iZGVjZWNiZDYtZGEzYi00NmZlLThmMDAtZjlkOWRlZWEyZWUxIiB2YWx1ZT0iIiB4bWxucz0iaHR0cDovL3d3dy5ib2xkb25qYW1lcy5jb20vMjAwOC8wMS9zaWUvaW50ZXJuYWwvbGFiZWwiIC8+PGVsZW1lbnQgdWlkPSJiYmJmN2JmNC00ZjRmLTQxODktOWM1ZS02NTAxNWRlOGE2YWQiIHZhbHVlPSIiIHhtbG5zPSJodHRwOi8vd3d3LmJvbGRvbmphbWVzLmNvbS8yMDA4LzAxL3NpZS9pbnRlcm5hbC9sYWJlbCIgLz48ZWxlbWVudCB1aWQ9ImQ3NTljZDdhLWI1N2MtNDJlNC05YTQ5LTliODJhMjMzNzU3OSIgdmFsdWU9IiIgeG1sbnM9Imh0dHA6Ly93d3cuYm9sZG9uamFtZXMuY29tLzIwMDgvMDEvc2llL2ludGVybmFsL2xhYmVsIiAvPjxlbGVtZW50IHVpZD0iYzIwNmQ1ZmEtYWVlMS00ZjY0LTg5ZDktZjgxZTRkN2IzYWNjIiB2YWx1ZT0iIiB4bWxucz0iaHR0cDovL3d3dy5ib2xkb25qYW1lcy5jb20vMjAwOC8wMS9zaWUvaW50ZXJuYWwvbGFiZWwiIC8+PC9zaXNsPjxVc2VyTmFtZT5VU1xza2VybjwvVXNlck5hbWU+PERhdGVUaW1lPjEyLzE4LzIwMTggMzowNjozMCBQTTwvRGF0ZVRpbWU+PExhYmVsU3RyaW5nPk9yaWdpbiBKdXJpc2RpY3Rpb246IFVTICB8IFVucmVzdHJpY3RlZCBDb250ZW50IHwgTm8gbWFya2luZyBhcHBsaWVkIGJ5IHRoZSB0b29sIHwgTm9uLUV4cG9ydCBDb250cm9sbGVkIFRlY2huaWNhbCBJbmZvcm1hdGlvbiAoRVhJTSBEZXRlcm1pbmVkIE9ubHkpIHwgUGVyIEN1cnJlbnQgUmF5dGhlb24gUG9saWN5IChQSS1PR0MtR1RDLTUwMDQpPC9MYWJlbFN0cmluZz48L2l0ZW0+PC9sYWJlbEhpc3Rvcnk+</Value>
</WrappedLabelHistory>
</file>

<file path=customXml/item7.xml><?xml version="1.0" encoding="utf-8"?>
<sisl xmlns:xsi="http://www.w3.org/2001/XMLSchema-instance" xmlns:xsd="http://www.w3.org/2001/XMLSchema" xmlns="http://www.boldonjames.com/2008/01/sie/internal/label" sislVersion="0" policy="cde53ac1-bf5f-4aae-9cf1-07509e23a4b0" origin="userSelected">
  <element uid="bba94c65-ac3d-4f34-b2e1-8de11ef6f01c" value=""/>
  <element uid="dececbd6-da3b-46fe-8f00-f9d9deea2ee1" value=""/>
  <element uid="bbbf7bf4-4f4f-4189-9c5e-65015de8a6ad" value=""/>
  <element uid="d759cd7a-b57c-42e4-9a49-9b82a2337579" value=""/>
  <element uid="c206d5fa-aee1-4f64-89d9-f81e4d7b3acc" value=""/>
</sisl>
</file>

<file path=customXml/itemProps1.xml><?xml version="1.0" encoding="utf-8"?>
<ds:datastoreItem xmlns:ds="http://schemas.openxmlformats.org/officeDocument/2006/customXml" ds:itemID="{68328161-3600-406C-92B9-37629F3B74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e633a2-3058-4a23-ba20-731e7ccb36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1BAB29-348C-402E-8386-1CEEA3CBBF12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3ce633a2-3058-4a23-ba20-731e7ccb36da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66D8753-E973-4DD1-BD8E-16EF84005B04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AF298614-6CE8-42FC-94DA-95F6BE6AC3E3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DA0FBBB4-BFEC-4469-A894-771ACE349B41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C7D8EC0A-1E8D-42B6-8049-1E0FFF8B2CE5}">
  <ds:schemaRefs>
    <ds:schemaRef ds:uri="http://www.w3.org/2001/XMLSchema"/>
    <ds:schemaRef ds:uri="http://www.boldonjames.com/2016/02/Classifier/internal/wrappedLabelHistory"/>
  </ds:schemaRefs>
</ds:datastoreItem>
</file>

<file path=customXml/itemProps7.xml><?xml version="1.0" encoding="utf-8"?>
<ds:datastoreItem xmlns:ds="http://schemas.openxmlformats.org/officeDocument/2006/customXml" ds:itemID="{8993E1C3-24A3-4C13-82F5-60064B25AC5C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Corp_External_Template2018_4x3</Template>
  <TotalTime>13246</TotalTime>
  <Words>1772</Words>
  <Application>Microsoft Office PowerPoint</Application>
  <PresentationFormat>Widescreen</PresentationFormat>
  <Paragraphs>302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Narrow</vt:lpstr>
      <vt:lpstr>Wingdings</vt:lpstr>
      <vt:lpstr>Corp_Template_External</vt:lpstr>
      <vt:lpstr>JPSS Cloud Data Processing Future  and Machine Learning for the Weather Value Chain </vt:lpstr>
      <vt:lpstr>Agenda</vt:lpstr>
      <vt:lpstr>Initial Implementation – Phase 1</vt:lpstr>
      <vt:lpstr>IDPS in the Cloud Architecture Overview</vt:lpstr>
      <vt:lpstr>AWS Services In Use For Initial Implementation</vt:lpstr>
      <vt:lpstr> Optimization – Phase 2</vt:lpstr>
      <vt:lpstr> Modernization – Phase 3</vt:lpstr>
      <vt:lpstr>Cloud Enabled Opportunities</vt:lpstr>
      <vt:lpstr>Cloud Enabled Opportunities</vt:lpstr>
      <vt:lpstr>General Application of Machine Learning</vt:lpstr>
      <vt:lpstr>Challenges to Machine Learning</vt:lpstr>
      <vt:lpstr>Improving Machine Learning Itself</vt:lpstr>
      <vt:lpstr>Analytics, ML, and the Weather Value Chain</vt:lpstr>
      <vt:lpstr>PowerPoint Presentation</vt:lpstr>
    </vt:vector>
  </TitlesOfParts>
  <Company>Raytheon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JPSS CGS IDPS designed for the Cloud</dc:title>
  <dc:subject>[rtnipcontrolcode:unrestricted|rtnipcontrolcodevm:noipvm|rtnexportcontrolcountry:usa|rtnexportcontrolcode:nonexporteximdetermined|rtnexportcontrolcodevm:piogcgtc5004|]</dc:subject>
  <dc:creator>Scott Kern</dc:creator>
  <cp:keywords>Raytheon</cp:keywords>
  <dc:description>Advanced Media 2016 Corp External Template</dc:description>
  <cp:lastModifiedBy>Emily Greene</cp:lastModifiedBy>
  <cp:revision>118</cp:revision>
  <cp:lastPrinted>2019-12-09T14:27:25Z</cp:lastPrinted>
  <dcterms:created xsi:type="dcterms:W3CDTF">2018-11-26T14:04:24Z</dcterms:created>
  <dcterms:modified xsi:type="dcterms:W3CDTF">2019-12-11T17:06:22Z</dcterms:modified>
  <cp:category>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72a1a875-6217-4074-85ae-eca6f3361ac8</vt:lpwstr>
  </property>
  <property fmtid="{D5CDD505-2E9C-101B-9397-08002B2CF9AE}" pid="3" name="bjSaver">
    <vt:lpwstr>sgpw5nO40d7ODoo0wowI66glKz/oaL15</vt:lpwstr>
  </property>
  <property fmtid="{D5CDD505-2E9C-101B-9397-08002B2CF9AE}" pid="4" name="rtnipcontrolcode">
    <vt:lpwstr>unrestricted</vt:lpwstr>
  </property>
  <property fmtid="{D5CDD505-2E9C-101B-9397-08002B2CF9AE}" pid="5" name="rtnipcontrolcodevm">
    <vt:lpwstr>noipvm</vt:lpwstr>
  </property>
  <property fmtid="{D5CDD505-2E9C-101B-9397-08002B2CF9AE}" pid="6" name="rtnexportcontrolcountry">
    <vt:lpwstr>usa</vt:lpwstr>
  </property>
  <property fmtid="{D5CDD505-2E9C-101B-9397-08002B2CF9AE}" pid="7" name="rtnexportcontrolcode">
    <vt:lpwstr>nonexporteximdetermined</vt:lpwstr>
  </property>
  <property fmtid="{D5CDD505-2E9C-101B-9397-08002B2CF9AE}" pid="8" name="rtnexportcontrolcodevm">
    <vt:lpwstr>piogcgtc5004</vt:lpwstr>
  </property>
  <property fmtid="{D5CDD505-2E9C-101B-9397-08002B2CF9AE}" pid="9" name="bjDocumentLabelXML">
    <vt:lpwstr>&lt;?xml version="1.0" encoding="us-ascii"?&gt;&lt;sisl xmlns:xsi="http://www.w3.org/2001/XMLSchema-instance" xmlns:xsd="http://www.w3.org/2001/XMLSchema" sislVersion="0" policy="cde53ac1-bf5f-4aae-9cf1-07509e23a4b0" origin="userSelected" xmlns="http://www.boldonj</vt:lpwstr>
  </property>
  <property fmtid="{D5CDD505-2E9C-101B-9397-08002B2CF9AE}" pid="10" name="bjDocumentLabelXML-0">
    <vt:lpwstr>ames.com/2008/01/sie/internal/label"&gt;&lt;element uid="bba94c65-ac3d-4f34-b2e1-8de11ef6f01c" value="" /&gt;&lt;element uid="dececbd6-da3b-46fe-8f00-f9d9deea2ee1" value="" /&gt;&lt;element uid="bbbf7bf4-4f4f-4189-9c5e-65015de8a6ad" value="" /&gt;&lt;element uid="d759cd7a-b57c-4</vt:lpwstr>
  </property>
  <property fmtid="{D5CDD505-2E9C-101B-9397-08002B2CF9AE}" pid="11" name="bjDocumentLabelXML-1">
    <vt:lpwstr>2e4-9a49-9b82a2337579" value="" /&gt;&lt;element uid="c206d5fa-aee1-4f64-89d9-f81e4d7b3acc" value="" /&gt;&lt;/sisl&gt;</vt:lpwstr>
  </property>
  <property fmtid="{D5CDD505-2E9C-101B-9397-08002B2CF9AE}" pid="12" name="bjDocumentSecurityLabel">
    <vt:lpwstr>Origin Jurisdiction: US  | Unrestricted Content | No marking applied by the tool | Non-Export Controlled Technical Information (EXIM Determined Only) | Per Current Raytheon Policy (PI-OGC-GTC-5004)</vt:lpwstr>
  </property>
  <property fmtid="{D5CDD505-2E9C-101B-9397-08002B2CF9AE}" pid="13" name="bjLabelHistoryID">
    <vt:lpwstr>{C7D8EC0A-1E8D-42B6-8049-1E0FFF8B2CE5}</vt:lpwstr>
  </property>
  <property fmtid="{D5CDD505-2E9C-101B-9397-08002B2CF9AE}" pid="14" name="ContentTypeId">
    <vt:lpwstr>0x010100E9DB6D9FC5E73544AFB130023D3F5BEB003C74643AE0BF484A9E0B0CF803045914</vt:lpwstr>
  </property>
  <property fmtid="{D5CDD505-2E9C-101B-9397-08002B2CF9AE}" pid="15" name="Work Product">
    <vt:lpwstr>1;#Work In Progress|c1d885b6-a307-4881-8ac3-0fa4069098db</vt:lpwstr>
  </property>
  <property fmtid="{D5CDD505-2E9C-101B-9397-08002B2CF9AE}" pid="16" name="TaxKeyword">
    <vt:lpwstr>3;#Raytheon|568bfb2d-cc70-4a4d-af94-3fce14bb0eaa</vt:lpwstr>
  </property>
  <property fmtid="{D5CDD505-2E9C-101B-9397-08002B2CF9AE}" pid="17" name="rtnLocale">
    <vt:lpwstr/>
  </property>
  <property fmtid="{D5CDD505-2E9C-101B-9397-08002B2CF9AE}" pid="18" name="rtnDocumentType">
    <vt:lpwstr/>
  </property>
  <property fmtid="{D5CDD505-2E9C-101B-9397-08002B2CF9AE}" pid="19" name="Business">
    <vt:lpwstr/>
  </property>
  <property fmtid="{D5CDD505-2E9C-101B-9397-08002B2CF9AE}" pid="20" name="Function">
    <vt:lpwstr/>
  </property>
  <property fmtid="{D5CDD505-2E9C-101B-9397-08002B2CF9AE}" pid="21" name="ExportControl">
    <vt:lpwstr/>
  </property>
</Properties>
</file>