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511" r:id="rId6"/>
  </p:sldMasterIdLst>
  <p:notesMasterIdLst>
    <p:notesMasterId r:id="rId15"/>
  </p:notesMasterIdLst>
  <p:handoutMasterIdLst>
    <p:handoutMasterId r:id="rId16"/>
  </p:handoutMasterIdLst>
  <p:sldIdLst>
    <p:sldId id="332" r:id="rId7"/>
    <p:sldId id="341" r:id="rId8"/>
    <p:sldId id="345" r:id="rId9"/>
    <p:sldId id="343" r:id="rId10"/>
    <p:sldId id="347" r:id="rId11"/>
    <p:sldId id="346" r:id="rId12"/>
    <p:sldId id="351" r:id="rId13"/>
    <p:sldId id="333" r:id="rId1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B49"/>
    <a:srgbClr val="E5ECEB"/>
    <a:srgbClr val="95D600"/>
    <a:srgbClr val="FF6B00"/>
    <a:srgbClr val="00C1DE"/>
    <a:srgbClr val="FFC600"/>
    <a:srgbClr val="FF6900"/>
    <a:srgbClr val="93E5FF"/>
    <a:srgbClr val="7B7F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A65615-26A6-4AC8-9E76-5C35B4B17B2B}" v="11" dt="2019-07-05T11:08:33.324"/>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71" autoAdjust="0"/>
  </p:normalViewPr>
  <p:slideViewPr>
    <p:cSldViewPr snapToGrid="0">
      <p:cViewPr varScale="1">
        <p:scale>
          <a:sx n="96" d="100"/>
          <a:sy n="96" d="100"/>
        </p:scale>
        <p:origin x="1116" y="7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4632" y="113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B394A5-FD1F-430F-BB3A-F7878AC293E0}"/>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dirty="0"/>
          </a:p>
        </p:txBody>
      </p:sp>
      <p:sp>
        <p:nvSpPr>
          <p:cNvPr id="3" name="Date Placeholder 2">
            <a:extLst>
              <a:ext uri="{FF2B5EF4-FFF2-40B4-BE49-F238E27FC236}">
                <a16:creationId xmlns:a16="http://schemas.microsoft.com/office/drawing/2014/main" id="{E6ABC0BB-F774-4303-9701-003B3E743AFE}"/>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EB52217F-109B-4561-ACE4-BE073A308A21}" type="datetimeFigureOut">
              <a:rPr lang="en-US" altLang="en-US"/>
              <a:pPr>
                <a:defRPr/>
              </a:pPr>
              <a:t>12/11/2020</a:t>
            </a:fld>
            <a:endParaRPr lang="en-US" altLang="en-US" dirty="0"/>
          </a:p>
        </p:txBody>
      </p:sp>
      <p:sp>
        <p:nvSpPr>
          <p:cNvPr id="4" name="Footer Placeholder 3">
            <a:extLst>
              <a:ext uri="{FF2B5EF4-FFF2-40B4-BE49-F238E27FC236}">
                <a16:creationId xmlns:a16="http://schemas.microsoft.com/office/drawing/2014/main" id="{363CE605-DAD4-4C64-BE6E-BE3D8E5504AE}"/>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dirty="0"/>
          </a:p>
        </p:txBody>
      </p:sp>
      <p:sp>
        <p:nvSpPr>
          <p:cNvPr id="5" name="Slide Number Placeholder 4">
            <a:extLst>
              <a:ext uri="{FF2B5EF4-FFF2-40B4-BE49-F238E27FC236}">
                <a16:creationId xmlns:a16="http://schemas.microsoft.com/office/drawing/2014/main" id="{5F699187-58AF-4D6B-8526-D5C98A6AF82B}"/>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79C45C6D-DBFC-4B67-A8DE-9C2360ACC98E}" type="slidenum">
              <a:rPr lang="en-US" altLang="en-US"/>
              <a:pPr>
                <a:defRPr/>
              </a:pPr>
              <a:t>‹#›</a:t>
            </a:fld>
            <a:endParaRPr lang="en-US" altLang="en-US" dirty="0"/>
          </a:p>
        </p:txBody>
      </p:sp>
    </p:spTree>
    <p:extLst>
      <p:ext uri="{BB962C8B-B14F-4D97-AF65-F5344CB8AC3E}">
        <p14:creationId xmlns:p14="http://schemas.microsoft.com/office/powerpoint/2010/main" val="853182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7C0424-39BA-4205-9510-7D8372B40FAD}"/>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dirty="0"/>
          </a:p>
        </p:txBody>
      </p:sp>
      <p:sp>
        <p:nvSpPr>
          <p:cNvPr id="3" name="Date Placeholder 2">
            <a:extLst>
              <a:ext uri="{FF2B5EF4-FFF2-40B4-BE49-F238E27FC236}">
                <a16:creationId xmlns:a16="http://schemas.microsoft.com/office/drawing/2014/main" id="{190861BC-4E89-4909-9F41-7A6E20183733}"/>
              </a:ext>
            </a:extLst>
          </p:cNvPr>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5B25F150-DB0B-4758-AFA9-222A6E446235}" type="datetimeFigureOut">
              <a:rPr lang="en-US" altLang="en-US"/>
              <a:pPr>
                <a:defRPr/>
              </a:pPr>
              <a:t>12/11/2020</a:t>
            </a:fld>
            <a:endParaRPr lang="en-US" altLang="en-US" dirty="0"/>
          </a:p>
        </p:txBody>
      </p:sp>
      <p:sp>
        <p:nvSpPr>
          <p:cNvPr id="4" name="Slide Image Placeholder 3">
            <a:extLst>
              <a:ext uri="{FF2B5EF4-FFF2-40B4-BE49-F238E27FC236}">
                <a16:creationId xmlns:a16="http://schemas.microsoft.com/office/drawing/2014/main" id="{D5B20C51-CC4D-4C34-9C63-92F50CE02E99}"/>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DAC138B7-E2A5-4B5D-ADC2-E53A511B52F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59A61A1A-4481-471C-A253-BE997586AA04}"/>
              </a:ext>
            </a:extLst>
          </p:cNvPr>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0"/>
                <a:cs typeface="ＭＳ Ｐゴシック" charset="0"/>
              </a:defRPr>
            </a:lvl1pPr>
          </a:lstStyle>
          <a:p>
            <a:pPr>
              <a:defRPr/>
            </a:pPr>
            <a:endParaRPr lang="en-US" dirty="0"/>
          </a:p>
        </p:txBody>
      </p:sp>
      <p:sp>
        <p:nvSpPr>
          <p:cNvPr id="7" name="Slide Number Placeholder 6">
            <a:extLst>
              <a:ext uri="{FF2B5EF4-FFF2-40B4-BE49-F238E27FC236}">
                <a16:creationId xmlns:a16="http://schemas.microsoft.com/office/drawing/2014/main" id="{1BC0DDD9-A1C6-46BA-89ED-AF0DD2672605}"/>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3B16354E-6974-4833-AB87-3220A0835E84}" type="slidenum">
              <a:rPr lang="en-US" altLang="en-US"/>
              <a:pPr>
                <a:defRPr/>
              </a:pPr>
              <a:t>‹#›</a:t>
            </a:fld>
            <a:endParaRPr lang="en-US" altLang="en-US" dirty="0"/>
          </a:p>
        </p:txBody>
      </p:sp>
    </p:spTree>
    <p:extLst>
      <p:ext uri="{BB962C8B-B14F-4D97-AF65-F5344CB8AC3E}">
        <p14:creationId xmlns:p14="http://schemas.microsoft.com/office/powerpoint/2010/main" val="976758004"/>
      </p:ext>
    </p:extLst>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ts val="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ts val="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ts val="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ts val="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B16354E-6974-4833-AB87-3220A0835E84}" type="slidenum">
              <a:rPr lang="en-US" altLang="en-US" smtClean="0"/>
              <a:pPr>
                <a:defRPr/>
              </a:pPr>
              <a:t>1</a:t>
            </a:fld>
            <a:endParaRPr lang="en-US" altLang="en-US" dirty="0"/>
          </a:p>
        </p:txBody>
      </p:sp>
    </p:spTree>
    <p:extLst>
      <p:ext uri="{BB962C8B-B14F-4D97-AF65-F5344CB8AC3E}">
        <p14:creationId xmlns:p14="http://schemas.microsoft.com/office/powerpoint/2010/main" val="1386274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the project. Discuss healthy and unhealthy foods using examples.</a:t>
            </a:r>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2</a:t>
            </a:fld>
            <a:endParaRPr lang="en-US" altLang="en-US" dirty="0"/>
          </a:p>
        </p:txBody>
      </p:sp>
    </p:spTree>
    <p:extLst>
      <p:ext uri="{BB962C8B-B14F-4D97-AF65-F5344CB8AC3E}">
        <p14:creationId xmlns:p14="http://schemas.microsoft.com/office/powerpoint/2010/main" val="145371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Learners to jot down ideas as you go through Success Criteria. Explain that Learners could work in groups and could split the tasks between them. Show the Planning sheet and explain what they will do with that first.</a:t>
            </a:r>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3</a:t>
            </a:fld>
            <a:endParaRPr lang="en-US" altLang="en-US" dirty="0"/>
          </a:p>
        </p:txBody>
      </p:sp>
    </p:spTree>
    <p:extLst>
      <p:ext uri="{BB962C8B-B14F-4D97-AF65-F5344CB8AC3E}">
        <p14:creationId xmlns:p14="http://schemas.microsoft.com/office/powerpoint/2010/main" val="36705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Recap and discuss the answers in groups or pairs.</a:t>
            </a:r>
          </a:p>
          <a:p>
            <a:r>
              <a:rPr lang="en-GB" dirty="0"/>
              <a:t>Learners could record their responses.</a:t>
            </a:r>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7</a:t>
            </a:fld>
            <a:endParaRPr lang="en-US" altLang="en-US" dirty="0"/>
          </a:p>
        </p:txBody>
      </p:sp>
    </p:spTree>
    <p:extLst>
      <p:ext uri="{BB962C8B-B14F-4D97-AF65-F5344CB8AC3E}">
        <p14:creationId xmlns:p14="http://schemas.microsoft.com/office/powerpoint/2010/main" val="7525371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3_Title Slide">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6D848DF0-097D-4560-9447-592EE2B146F6}"/>
              </a:ext>
            </a:extLst>
          </p:cNvPr>
          <p:cNvPicPr>
            <a:picLocks noChangeAspect="1"/>
          </p:cNvPicPr>
          <p:nvPr userDrawn="1"/>
        </p:nvPicPr>
        <p:blipFill>
          <a:blip r:embed="rId2">
            <a:extLst>
              <a:ext uri="{28A0092B-C50C-407E-A947-70E740481C1C}">
                <a14:useLocalDpi xmlns:a14="http://schemas.microsoft.com/office/drawing/2010/main" val="0"/>
              </a:ext>
            </a:extLst>
          </a:blip>
          <a:srcRect r="-367"/>
          <a:stretch>
            <a:fillRect/>
          </a:stretch>
        </p:blipFill>
        <p:spPr bwMode="auto">
          <a:xfrm>
            <a:off x="0" y="0"/>
            <a:ext cx="122523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ubtitle 2">
            <a:extLst>
              <a:ext uri="{FF2B5EF4-FFF2-40B4-BE49-F238E27FC236}">
                <a16:creationId xmlns:a16="http://schemas.microsoft.com/office/drawing/2014/main" id="{358EDEA1-0DE3-4FC1-BD43-3AA9652E3E3A}"/>
              </a:ext>
            </a:extLst>
          </p:cNvPr>
          <p:cNvSpPr txBox="1">
            <a:spLocks/>
          </p:cNvSpPr>
          <p:nvPr userDrawn="1"/>
        </p:nvSpPr>
        <p:spPr bwMode="auto">
          <a:xfrm>
            <a:off x="5016500" y="137477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srgbClr val="7F7F7F"/>
              </a:solidFill>
              <a:effectLst/>
              <a:uLnTx/>
              <a:uFillTx/>
              <a:latin typeface="Calibri" charset="0"/>
              <a:ea typeface="ＭＳ Ｐゴシック" charset="0"/>
              <a:cs typeface="ＭＳ Ｐゴシック" charset="0"/>
            </a:endParaRPr>
          </a:p>
        </p:txBody>
      </p:sp>
      <p:sp>
        <p:nvSpPr>
          <p:cNvPr id="10"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prstClr val="white"/>
              </a:solidFill>
              <a:effectLst/>
              <a:uLnTx/>
              <a:uFillTx/>
              <a:latin typeface="Calibri" charset="0"/>
              <a:ea typeface="ＭＳ Ｐゴシック" charset="0"/>
              <a:cs typeface="ＭＳ Ｐゴシック" charset="0"/>
            </a:endParaRPr>
          </a:p>
        </p:txBody>
      </p:sp>
      <p:sp>
        <p:nvSpPr>
          <p:cNvPr id="11" name="Rectangle 10">
            <a:extLst>
              <a:ext uri="{FF2B5EF4-FFF2-40B4-BE49-F238E27FC236}">
                <a16:creationId xmlns:a16="http://schemas.microsoft.com/office/drawing/2014/main" id="{08B2A1FB-5F08-4983-827C-7406A849E900}"/>
              </a:ext>
            </a:extLst>
          </p:cNvPr>
          <p:cNvSpPr/>
          <p:nvPr userDrawn="1"/>
        </p:nvSpPr>
        <p:spPr>
          <a:xfrm>
            <a:off x="3413126" y="4835525"/>
            <a:ext cx="3828922" cy="952500"/>
          </a:xfrm>
          <a:prstGeom prst="rect">
            <a:avLst/>
          </a:prstGeom>
          <a:solidFill>
            <a:schemeClr val="accent3">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12" name="Rectangle 11">
            <a:extLst>
              <a:ext uri="{FF2B5EF4-FFF2-40B4-BE49-F238E27FC236}">
                <a16:creationId xmlns:a16="http://schemas.microsoft.com/office/drawing/2014/main" id="{2A4BEA0D-7E19-4ECC-A868-BDD295C3C5AD}"/>
              </a:ext>
            </a:extLst>
          </p:cNvPr>
          <p:cNvSpPr/>
          <p:nvPr userDrawn="1"/>
        </p:nvSpPr>
        <p:spPr>
          <a:xfrm rot="5400000">
            <a:off x="9135998" y="3897249"/>
            <a:ext cx="955675" cy="4743577"/>
          </a:xfrm>
          <a:prstGeom prst="rect">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13" name="Rectangle 12">
            <a:extLst>
              <a:ext uri="{FF2B5EF4-FFF2-40B4-BE49-F238E27FC236}">
                <a16:creationId xmlns:a16="http://schemas.microsoft.com/office/drawing/2014/main" id="{4A52877D-AFFE-4F87-98A7-0F60ACE3A468}"/>
              </a:ext>
            </a:extLst>
          </p:cNvPr>
          <p:cNvSpPr/>
          <p:nvPr userDrawn="1"/>
        </p:nvSpPr>
        <p:spPr>
          <a:xfrm rot="5400000">
            <a:off x="7239000" y="73026"/>
            <a:ext cx="3798887" cy="5726112"/>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14" name="TextBox 13">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endParaRPr kumimoji="0" lang="en-US" sz="2100" b="0" i="0" u="none" strike="noStrike" kern="1200" cap="none" spc="0" normalizeH="0" baseline="0" noProof="0">
              <a:ln>
                <a:noFill/>
              </a:ln>
              <a:solidFill>
                <a:srgbClr val="333E48"/>
              </a:solidFill>
              <a:effectLst/>
              <a:uLnTx/>
              <a:uFillTx/>
              <a:latin typeface="Calibri" charset="0"/>
              <a:ea typeface="ＭＳ Ｐゴシック" charset="0"/>
            </a:endParaRPr>
          </a:p>
        </p:txBody>
      </p:sp>
      <p:pic>
        <p:nvPicPr>
          <p:cNvPr id="16"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4875" y="1206500"/>
            <a:ext cx="22399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a:extLst>
              <a:ext uri="{FF2B5EF4-FFF2-40B4-BE49-F238E27FC236}">
                <a16:creationId xmlns:a16="http://schemas.microsoft.com/office/drawing/2014/main" id="{1F8231B9-154D-4155-9D0E-202BE47E2A4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707" y="0"/>
            <a:ext cx="12161838" cy="695007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8"/>
          <p:cNvSpPr>
            <a:spLocks noGrp="1"/>
          </p:cNvSpPr>
          <p:nvPr>
            <p:ph type="body" sz="quarter" idx="12" hasCustomPrompt="1"/>
          </p:nvPr>
        </p:nvSpPr>
        <p:spPr>
          <a:xfrm>
            <a:off x="7426906" y="5958086"/>
            <a:ext cx="4264272" cy="295077"/>
          </a:xfrm>
        </p:spPr>
        <p:txBody>
          <a:bodyPr/>
          <a:lstStyle>
            <a:lvl1pPr algn="r">
              <a:spcAft>
                <a:spcPts val="600"/>
              </a:spcAft>
              <a:defRPr sz="2000">
                <a:solidFill>
                  <a:schemeClr val="bg1"/>
                </a:solidFill>
              </a:defRPr>
            </a:lvl1pPr>
          </a:lstStyle>
          <a:p>
            <a:pPr lvl="0"/>
            <a:r>
              <a:rPr lang="en-US"/>
              <a:t>Author Name</a:t>
            </a:r>
          </a:p>
        </p:txBody>
      </p:sp>
      <p:sp>
        <p:nvSpPr>
          <p:cNvPr id="22" name="Text Placeholder 28"/>
          <p:cNvSpPr>
            <a:spLocks noGrp="1"/>
          </p:cNvSpPr>
          <p:nvPr>
            <p:ph type="body" sz="quarter" idx="13" hasCustomPrompt="1"/>
          </p:nvPr>
        </p:nvSpPr>
        <p:spPr>
          <a:xfrm>
            <a:off x="7426906" y="6267966"/>
            <a:ext cx="4264272" cy="301109"/>
          </a:xfrm>
        </p:spPr>
        <p:txBody>
          <a:bodyPr/>
          <a:lstStyle>
            <a:lvl1pPr algn="r">
              <a:spcAft>
                <a:spcPts val="600"/>
              </a:spcAft>
              <a:defRPr sz="2000">
                <a:solidFill>
                  <a:schemeClr val="bg1"/>
                </a:solidFill>
              </a:defRPr>
            </a:lvl1pPr>
          </a:lstStyle>
          <a:p>
            <a:pPr lvl="0"/>
            <a:r>
              <a:rPr lang="en-US"/>
              <a:t>Date</a:t>
            </a:r>
          </a:p>
        </p:txBody>
      </p:sp>
      <p:sp>
        <p:nvSpPr>
          <p:cNvPr id="26" name="Title 1"/>
          <p:cNvSpPr>
            <a:spLocks noGrp="1"/>
          </p:cNvSpPr>
          <p:nvPr>
            <p:ph type="title"/>
          </p:nvPr>
        </p:nvSpPr>
        <p:spPr>
          <a:xfrm>
            <a:off x="6649606" y="2071010"/>
            <a:ext cx="5045507" cy="1556425"/>
          </a:xfrm>
        </p:spPr>
        <p:txBody>
          <a:bodyPr anchor="ctr" anchorCtr="0"/>
          <a:lstStyle>
            <a:lvl1pPr algn="r">
              <a:lnSpc>
                <a:spcPct val="85000"/>
              </a:lnSpc>
              <a:defRPr sz="5500" b="0" spc="-100" baseline="0">
                <a:solidFill>
                  <a:schemeClr val="bg1"/>
                </a:solidFill>
              </a:defRPr>
            </a:lvl1pPr>
          </a:lstStyle>
          <a:p>
            <a:r>
              <a:rPr lang="en-US"/>
              <a:t>Click to edit Master title style</a:t>
            </a:r>
          </a:p>
        </p:txBody>
      </p:sp>
      <p:sp>
        <p:nvSpPr>
          <p:cNvPr id="28" name="Text Placeholder 3"/>
          <p:cNvSpPr>
            <a:spLocks noGrp="1"/>
          </p:cNvSpPr>
          <p:nvPr>
            <p:ph type="body" sz="quarter" idx="14"/>
          </p:nvPr>
        </p:nvSpPr>
        <p:spPr>
          <a:xfrm>
            <a:off x="7426906" y="1652709"/>
            <a:ext cx="4268207"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20" name="Subtitle 2"/>
          <p:cNvSpPr>
            <a:spLocks noGrp="1"/>
          </p:cNvSpPr>
          <p:nvPr>
            <p:ph type="subTitle" idx="1"/>
          </p:nvPr>
        </p:nvSpPr>
        <p:spPr>
          <a:xfrm>
            <a:off x="6654335" y="3590524"/>
            <a:ext cx="5040778" cy="739253"/>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a:p>
        </p:txBody>
      </p:sp>
    </p:spTree>
    <p:extLst>
      <p:ext uri="{BB962C8B-B14F-4D97-AF65-F5344CB8AC3E}">
        <p14:creationId xmlns:p14="http://schemas.microsoft.com/office/powerpoint/2010/main" val="1146290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Text Placeholder 2"/>
          <p:cNvSpPr>
            <a:spLocks noGrp="1"/>
          </p:cNvSpPr>
          <p:nvPr>
            <p:ph idx="1"/>
          </p:nvPr>
        </p:nvSpPr>
        <p:spPr>
          <a:xfrm>
            <a:off x="492125" y="1237785"/>
            <a:ext cx="11180867" cy="459520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solidFill>
                  <a:srgbClr val="383838"/>
                </a:solidFill>
              </a:defRPr>
            </a:lvl1pPr>
            <a:lvl2pPr>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vl4pPr>
              <a:lnSpc>
                <a:spcPct val="100000"/>
              </a:lnSpc>
              <a:spcAft>
                <a:spcPts val="0"/>
              </a:spcAft>
              <a:buClr>
                <a:schemeClr val="accent1"/>
              </a:buClr>
              <a:defRPr>
                <a:solidFill>
                  <a:srgbClr val="383838"/>
                </a:solidFill>
              </a:defRPr>
            </a:lvl4pPr>
            <a:lvl5pPr>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2366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3E00537-4172-4053-A616-87E429C679AC}"/>
              </a:ext>
            </a:extLst>
          </p:cNvPr>
          <p:cNvCxnSpPr>
            <a:cxnSpLocks/>
          </p:cNvCxnSpPr>
          <p:nvPr userDrawn="1"/>
        </p:nvCxnSpPr>
        <p:spPr>
          <a:xfrm>
            <a:off x="6096000" y="1662113"/>
            <a:ext cx="0" cy="44735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spcAft>
                <a:spcPts val="0"/>
              </a:spcAft>
              <a:buNone/>
              <a:defRPr sz="2400">
                <a:solidFill>
                  <a:schemeClr val="tx2">
                    <a:lumMod val="60000"/>
                    <a:lumOff val="40000"/>
                  </a:schemeClr>
                </a:solidFill>
              </a:defRPr>
            </a:lvl1pPr>
          </a:lstStyle>
          <a:p>
            <a:pPr lvl="0"/>
            <a:r>
              <a:rPr lang="en-US"/>
              <a:t>Click to edit Master text styles</a:t>
            </a:r>
          </a:p>
        </p:txBody>
      </p:sp>
      <p:sp>
        <p:nvSpPr>
          <p:cNvPr id="9" name="Text Placeholder 131"/>
          <p:cNvSpPr>
            <a:spLocks noGrp="1"/>
          </p:cNvSpPr>
          <p:nvPr>
            <p:ph type="body" sz="quarter" idx="16"/>
          </p:nvPr>
        </p:nvSpPr>
        <p:spPr>
          <a:xfrm>
            <a:off x="492125" y="1620481"/>
            <a:ext cx="5332942"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
        <p:nvSpPr>
          <p:cNvPr id="4" name="Content Placeholder 3"/>
          <p:cNvSpPr>
            <a:spLocks noGrp="1"/>
          </p:cNvSpPr>
          <p:nvPr>
            <p:ph sz="quarter" idx="19"/>
          </p:nvPr>
        </p:nvSpPr>
        <p:spPr>
          <a:xfrm>
            <a:off x="492125" y="2361952"/>
            <a:ext cx="5332941" cy="3605743"/>
          </a:xfrm>
        </p:spPr>
        <p:txBody>
          <a:bodyPr/>
          <a:lstStyle>
            <a:lvl1pPr marL="342900" indent="-342900" algn="just">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31"/>
          <p:cNvSpPr>
            <a:spLocks noGrp="1"/>
          </p:cNvSpPr>
          <p:nvPr>
            <p:ph type="body" sz="quarter" idx="18"/>
          </p:nvPr>
        </p:nvSpPr>
        <p:spPr>
          <a:xfrm>
            <a:off x="6341534" y="1620481"/>
            <a:ext cx="5332942"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
        <p:nvSpPr>
          <p:cNvPr id="12" name="Content Placeholder 3"/>
          <p:cNvSpPr>
            <a:spLocks noGrp="1"/>
          </p:cNvSpPr>
          <p:nvPr>
            <p:ph sz="quarter" idx="21"/>
          </p:nvPr>
        </p:nvSpPr>
        <p:spPr>
          <a:xfrm>
            <a:off x="6339947" y="2361951"/>
            <a:ext cx="5332941" cy="3605743"/>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3156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grpSp>
        <p:nvGrpSpPr>
          <p:cNvPr id="10" name="Group 6">
            <a:extLst>
              <a:ext uri="{FF2B5EF4-FFF2-40B4-BE49-F238E27FC236}">
                <a16:creationId xmlns:a16="http://schemas.microsoft.com/office/drawing/2014/main" id="{68E74E5E-FCF5-49A9-B64D-DF3149C4A4D3}"/>
              </a:ext>
            </a:extLst>
          </p:cNvPr>
          <p:cNvGrpSpPr>
            <a:grpSpLocks/>
          </p:cNvGrpSpPr>
          <p:nvPr userDrawn="1"/>
        </p:nvGrpSpPr>
        <p:grpSpPr bwMode="auto">
          <a:xfrm>
            <a:off x="4148138" y="1754188"/>
            <a:ext cx="3903662" cy="4305300"/>
            <a:chOff x="3706307" y="1883391"/>
            <a:chExt cx="3803176" cy="4472959"/>
          </a:xfrm>
        </p:grpSpPr>
        <p:cxnSp>
          <p:nvCxnSpPr>
            <p:cNvPr id="11" name="Straight Connector 10">
              <a:extLst>
                <a:ext uri="{FF2B5EF4-FFF2-40B4-BE49-F238E27FC236}">
                  <a16:creationId xmlns:a16="http://schemas.microsoft.com/office/drawing/2014/main" id="{E9795D2F-D322-4144-8DA8-55D6A2942740}"/>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4D2EAD-40A5-4C0B-900F-916EB19FF748}"/>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dirty="0">
                <a:solidFill>
                  <a:schemeClr val="tx2">
                    <a:lumMod val="60000"/>
                    <a:lumOff val="40000"/>
                  </a:schemeClr>
                </a:solidFill>
              </a:defRPr>
            </a:lvl1pPr>
          </a:lstStyle>
          <a:p>
            <a:pPr lvl="0"/>
            <a:r>
              <a:rPr lang="en-US"/>
              <a:t>Click to edit Master text styles</a:t>
            </a:r>
          </a:p>
        </p:txBody>
      </p:sp>
      <p:sp>
        <p:nvSpPr>
          <p:cNvPr id="7" name="Text Placeholder 2"/>
          <p:cNvSpPr>
            <a:spLocks noGrp="1"/>
          </p:cNvSpPr>
          <p:nvPr>
            <p:ph idx="1"/>
          </p:nvPr>
        </p:nvSpPr>
        <p:spPr>
          <a:xfrm>
            <a:off x="492789" y="2373786"/>
            <a:ext cx="3359281" cy="360594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a:defRPr>
                <a:solidFill>
                  <a:srgbClr val="383838"/>
                </a:solidFill>
              </a:defRPr>
            </a:lvl3pPr>
            <a:lvl4pPr>
              <a:defRPr>
                <a:solidFill>
                  <a:srgbClr val="383838"/>
                </a:solidFill>
              </a:defRPr>
            </a:lvl4pPr>
            <a:lvl5pPr>
              <a:defRPr>
                <a:solidFill>
                  <a:srgbClr val="383838"/>
                </a:solidFill>
              </a:defRPr>
            </a:lvl5pPr>
          </a:lstStyle>
          <a:p>
            <a:pPr lvl="0"/>
            <a:r>
              <a:rPr lang="en-US"/>
              <a:t>Click to edit Master text styles</a:t>
            </a:r>
          </a:p>
          <a:p>
            <a:pPr lvl="1"/>
            <a:r>
              <a:rPr lang="en-US"/>
              <a:t>Second level</a:t>
            </a:r>
          </a:p>
        </p:txBody>
      </p:sp>
      <p:sp>
        <p:nvSpPr>
          <p:cNvPr id="100" name="Text Placeholder 131"/>
          <p:cNvSpPr>
            <a:spLocks noGrp="1"/>
          </p:cNvSpPr>
          <p:nvPr>
            <p:ph type="body" sz="quarter" idx="16"/>
          </p:nvPr>
        </p:nvSpPr>
        <p:spPr>
          <a:xfrm>
            <a:off x="492125" y="1611050"/>
            <a:ext cx="3359945"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
        <p:nvSpPr>
          <p:cNvPr id="13" name="Text Placeholder 2"/>
          <p:cNvSpPr>
            <a:spLocks noGrp="1"/>
          </p:cNvSpPr>
          <p:nvPr>
            <p:ph idx="17"/>
          </p:nvPr>
        </p:nvSpPr>
        <p:spPr>
          <a:xfrm>
            <a:off x="4444207" y="2373786"/>
            <a:ext cx="3359281" cy="360594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lvl2pPr>
          </a:lstStyle>
          <a:p>
            <a:pPr lvl="0"/>
            <a:r>
              <a:rPr lang="en-US"/>
              <a:t>Click to edit Master text styles</a:t>
            </a:r>
          </a:p>
          <a:p>
            <a:pPr lvl="1"/>
            <a:r>
              <a:rPr lang="en-US"/>
              <a:t>Second level</a:t>
            </a:r>
          </a:p>
        </p:txBody>
      </p:sp>
      <p:sp>
        <p:nvSpPr>
          <p:cNvPr id="14" name="Text Placeholder 2"/>
          <p:cNvSpPr>
            <a:spLocks noGrp="1"/>
          </p:cNvSpPr>
          <p:nvPr>
            <p:ph idx="18"/>
          </p:nvPr>
        </p:nvSpPr>
        <p:spPr>
          <a:xfrm>
            <a:off x="8300113" y="2373786"/>
            <a:ext cx="3359281" cy="360594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stStyle>
          <a:p>
            <a:pPr lvl="0"/>
            <a:r>
              <a:rPr lang="en-US"/>
              <a:t>Click to edit Master text styles</a:t>
            </a:r>
          </a:p>
          <a:p>
            <a:pPr lvl="1"/>
            <a:r>
              <a:rPr lang="en-US"/>
              <a:t>Second level</a:t>
            </a:r>
          </a:p>
        </p:txBody>
      </p:sp>
      <p:sp>
        <p:nvSpPr>
          <p:cNvPr id="15" name="Text Placeholder 131"/>
          <p:cNvSpPr>
            <a:spLocks noGrp="1"/>
          </p:cNvSpPr>
          <p:nvPr>
            <p:ph type="body" sz="quarter" idx="19"/>
          </p:nvPr>
        </p:nvSpPr>
        <p:spPr>
          <a:xfrm>
            <a:off x="4419997" y="1611050"/>
            <a:ext cx="3359945"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
        <p:nvSpPr>
          <p:cNvPr id="16" name="Text Placeholder 131"/>
          <p:cNvSpPr>
            <a:spLocks noGrp="1"/>
          </p:cNvSpPr>
          <p:nvPr>
            <p:ph type="body" sz="quarter" idx="20"/>
          </p:nvPr>
        </p:nvSpPr>
        <p:spPr>
          <a:xfrm>
            <a:off x="8299449" y="1611050"/>
            <a:ext cx="3359945"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3502522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grpSp>
        <p:nvGrpSpPr>
          <p:cNvPr id="10" name="Group 6">
            <a:extLst>
              <a:ext uri="{FF2B5EF4-FFF2-40B4-BE49-F238E27FC236}">
                <a16:creationId xmlns:a16="http://schemas.microsoft.com/office/drawing/2014/main" id="{53D234CD-759F-4F63-8BAE-5EF83F4A80C7}"/>
              </a:ext>
            </a:extLst>
          </p:cNvPr>
          <p:cNvGrpSpPr>
            <a:grpSpLocks/>
          </p:cNvGrpSpPr>
          <p:nvPr userDrawn="1"/>
        </p:nvGrpSpPr>
        <p:grpSpPr bwMode="auto">
          <a:xfrm>
            <a:off x="4148138" y="1625600"/>
            <a:ext cx="3903662" cy="4305300"/>
            <a:chOff x="3706307" y="1883391"/>
            <a:chExt cx="3803176" cy="4472959"/>
          </a:xfrm>
        </p:grpSpPr>
        <p:cxnSp>
          <p:nvCxnSpPr>
            <p:cNvPr id="11" name="Straight Connector 10">
              <a:extLst>
                <a:ext uri="{FF2B5EF4-FFF2-40B4-BE49-F238E27FC236}">
                  <a16:creationId xmlns:a16="http://schemas.microsoft.com/office/drawing/2014/main" id="{28285B74-8217-47D6-B1F9-41EF84375055}"/>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1DA9028-E80A-4D10-A238-5C9D08569859}"/>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a:solidFill>
                  <a:schemeClr val="tx2">
                    <a:lumMod val="60000"/>
                    <a:lumOff val="40000"/>
                  </a:schemeClr>
                </a:solidFill>
              </a:defRPr>
            </a:lvl1pPr>
          </a:lstStyle>
          <a:p>
            <a:pPr lvl="0"/>
            <a:r>
              <a:rPr lang="en-US"/>
              <a:t>Click to edit Master text styles</a:t>
            </a:r>
          </a:p>
        </p:txBody>
      </p:sp>
      <p:sp>
        <p:nvSpPr>
          <p:cNvPr id="18" name="Text Placeholder 131"/>
          <p:cNvSpPr>
            <a:spLocks noGrp="1"/>
          </p:cNvSpPr>
          <p:nvPr>
            <p:ph type="body" sz="quarter" idx="16"/>
          </p:nvPr>
        </p:nvSpPr>
        <p:spPr>
          <a:xfrm>
            <a:off x="492125" y="1562924"/>
            <a:ext cx="3359945" cy="560696"/>
          </a:xfrm>
        </p:spPr>
        <p:txBody>
          <a:bodyPr anchor="b"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1">
                <a:solidFill>
                  <a:schemeClr val="accent1"/>
                </a:solidFill>
              </a:defRPr>
            </a:lvl1pPr>
          </a:lstStyle>
          <a:p>
            <a:pPr lvl="0"/>
            <a:r>
              <a:rPr lang="en-US"/>
              <a:t>Click to edit Master text styles</a:t>
            </a:r>
          </a:p>
        </p:txBody>
      </p:sp>
      <p:sp>
        <p:nvSpPr>
          <p:cNvPr id="19" name="Text Placeholder 131"/>
          <p:cNvSpPr>
            <a:spLocks noGrp="1"/>
          </p:cNvSpPr>
          <p:nvPr>
            <p:ph type="body" sz="quarter" idx="17"/>
          </p:nvPr>
        </p:nvSpPr>
        <p:spPr>
          <a:xfrm>
            <a:off x="4416027" y="1569937"/>
            <a:ext cx="3359945" cy="560696"/>
          </a:xfrm>
        </p:spPr>
        <p:txBody>
          <a:bodyPr anchor="b" anchorCtr="0"/>
          <a:lstStyle>
            <a:lvl1pPr marL="0" indent="0">
              <a:buClr>
                <a:schemeClr val="accent1"/>
              </a:buClr>
              <a:buNone/>
              <a:defRPr lang="en-US" sz="2400" b="1" kern="1200" dirty="0" smtClean="0">
                <a:solidFill>
                  <a:schemeClr val="accent1"/>
                </a:solidFill>
                <a:latin typeface="+mn-lt"/>
                <a:ea typeface="ＭＳ Ｐゴシック" charset="0"/>
                <a:cs typeface="ＭＳ Ｐゴシック" charset="0"/>
              </a:defRPr>
            </a:lvl1pPr>
          </a:lstStyle>
          <a:p>
            <a:pPr lvl="0"/>
            <a:r>
              <a:rPr lang="en-US"/>
              <a:t>Click to edit Master text styles</a:t>
            </a:r>
          </a:p>
        </p:txBody>
      </p:sp>
      <p:sp>
        <p:nvSpPr>
          <p:cNvPr id="20" name="Text Placeholder 131"/>
          <p:cNvSpPr>
            <a:spLocks noGrp="1"/>
          </p:cNvSpPr>
          <p:nvPr>
            <p:ph type="body" sz="quarter" idx="18"/>
          </p:nvPr>
        </p:nvSpPr>
        <p:spPr>
          <a:xfrm>
            <a:off x="8306264" y="1569937"/>
            <a:ext cx="3359945" cy="560696"/>
          </a:xfrm>
        </p:spPr>
        <p:txBody>
          <a:bodyPr anchor="b" anchorCtr="0"/>
          <a:lstStyle>
            <a:lvl1pPr marL="0" indent="0">
              <a:buClr>
                <a:schemeClr val="accent1"/>
              </a:buClr>
              <a:buNone/>
              <a:defRPr lang="en-US" sz="2400" b="1" kern="1200" dirty="0" smtClean="0">
                <a:solidFill>
                  <a:schemeClr val="accent1"/>
                </a:solidFill>
                <a:latin typeface="+mn-lt"/>
                <a:ea typeface="ＭＳ Ｐゴシック" charset="0"/>
                <a:cs typeface="ＭＳ Ｐゴシック" charset="0"/>
              </a:defRPr>
            </a:lvl1pPr>
          </a:lstStyle>
          <a:p>
            <a:pPr lvl="0"/>
            <a:r>
              <a:rPr lang="en-US"/>
              <a:t>Click to edit Master text styles</a:t>
            </a:r>
          </a:p>
        </p:txBody>
      </p:sp>
      <p:sp>
        <p:nvSpPr>
          <p:cNvPr id="4" name="Content Placeholder 3"/>
          <p:cNvSpPr>
            <a:spLocks noGrp="1"/>
          </p:cNvSpPr>
          <p:nvPr>
            <p:ph sz="quarter" idx="19"/>
          </p:nvPr>
        </p:nvSpPr>
        <p:spPr>
          <a:xfrm>
            <a:off x="492125" y="2323016"/>
            <a:ext cx="3359945" cy="3608590"/>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6" name="Content Placeholder 5"/>
          <p:cNvSpPr>
            <a:spLocks noGrp="1"/>
          </p:cNvSpPr>
          <p:nvPr>
            <p:ph sz="quarter" idx="20"/>
          </p:nvPr>
        </p:nvSpPr>
        <p:spPr>
          <a:xfrm>
            <a:off x="4416027" y="2323016"/>
            <a:ext cx="3359548" cy="3608387"/>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9" name="Content Placeholder 8"/>
          <p:cNvSpPr>
            <a:spLocks noGrp="1"/>
          </p:cNvSpPr>
          <p:nvPr>
            <p:ph sz="quarter" idx="21"/>
          </p:nvPr>
        </p:nvSpPr>
        <p:spPr>
          <a:xfrm>
            <a:off x="8306264" y="2323016"/>
            <a:ext cx="3360274" cy="3608387"/>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a:lnSpc>
                <a:spcPct val="100000"/>
              </a:lnSpc>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78116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05B7A5-C1F7-41D3-815C-A3728D81DBDD}"/>
              </a:ext>
            </a:extLst>
          </p:cNvPr>
          <p:cNvCxnSpPr>
            <a:cxnSpLocks/>
          </p:cNvCxnSpPr>
          <p:nvPr userDrawn="1"/>
        </p:nvCxnSpPr>
        <p:spPr>
          <a:xfrm>
            <a:off x="3233738" y="1631950"/>
            <a:ext cx="0" cy="408622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dirty="0">
                <a:solidFill>
                  <a:schemeClr val="tx2">
                    <a:lumMod val="60000"/>
                    <a:lumOff val="40000"/>
                  </a:schemeClr>
                </a:solidFill>
              </a:defRPr>
            </a:lvl1pPr>
          </a:lstStyle>
          <a:p>
            <a:pPr lvl="0"/>
            <a:r>
              <a:rPr lang="en-US"/>
              <a:t>Click to edit Master text styles</a:t>
            </a:r>
          </a:p>
        </p:txBody>
      </p:sp>
      <p:sp>
        <p:nvSpPr>
          <p:cNvPr id="18" name="Text Placeholder 2"/>
          <p:cNvSpPr>
            <a:spLocks noGrp="1"/>
          </p:cNvSpPr>
          <p:nvPr>
            <p:ph idx="1"/>
          </p:nvPr>
        </p:nvSpPr>
        <p:spPr>
          <a:xfrm>
            <a:off x="492789" y="1631112"/>
            <a:ext cx="2606011" cy="4086426"/>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stStyle>
          <a:p>
            <a:pPr lvl="0"/>
            <a:r>
              <a:rPr lang="en-US"/>
              <a:t>Click to edit Master text styles</a:t>
            </a:r>
          </a:p>
          <a:p>
            <a:pPr lvl="1"/>
            <a:r>
              <a:rPr lang="en-US"/>
              <a:t>Second level</a:t>
            </a:r>
          </a:p>
        </p:txBody>
      </p:sp>
      <p:sp>
        <p:nvSpPr>
          <p:cNvPr id="7" name="Content Placeholder 3"/>
          <p:cNvSpPr>
            <a:spLocks noGrp="1"/>
          </p:cNvSpPr>
          <p:nvPr>
            <p:ph sz="quarter" idx="21"/>
          </p:nvPr>
        </p:nvSpPr>
        <p:spPr>
          <a:xfrm>
            <a:off x="3416035" y="1631112"/>
            <a:ext cx="8256853" cy="4086426"/>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1520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41881F-8B1A-4F78-926D-54E8F515C458}"/>
              </a:ext>
            </a:extLst>
          </p:cNvPr>
          <p:cNvCxnSpPr>
            <a:cxnSpLocks/>
          </p:cNvCxnSpPr>
          <p:nvPr userDrawn="1"/>
        </p:nvCxnSpPr>
        <p:spPr>
          <a:xfrm>
            <a:off x="8932863" y="1746250"/>
            <a:ext cx="0" cy="408622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a:solidFill>
                  <a:schemeClr val="tx2">
                    <a:lumMod val="60000"/>
                    <a:lumOff val="40000"/>
                  </a:schemeClr>
                </a:solidFill>
              </a:defRPr>
            </a:lvl1pPr>
          </a:lstStyle>
          <a:p>
            <a:pPr lvl="0"/>
            <a:r>
              <a:rPr lang="en-US"/>
              <a:t>Click to edit Master text styles</a:t>
            </a:r>
          </a:p>
        </p:txBody>
      </p:sp>
      <p:sp>
        <p:nvSpPr>
          <p:cNvPr id="6" name="Content Placeholder 5"/>
          <p:cNvSpPr>
            <a:spLocks noGrp="1"/>
          </p:cNvSpPr>
          <p:nvPr>
            <p:ph sz="quarter" idx="15"/>
          </p:nvPr>
        </p:nvSpPr>
        <p:spPr>
          <a:xfrm>
            <a:off x="9037638" y="1746560"/>
            <a:ext cx="2635250" cy="4086428"/>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stStyle>
          <a:p>
            <a:pPr lvl="0"/>
            <a:r>
              <a:rPr lang="en-US"/>
              <a:t>Click to edit Master text styles</a:t>
            </a:r>
          </a:p>
          <a:p>
            <a:pPr lvl="1"/>
            <a:r>
              <a:rPr lang="en-US"/>
              <a:t>Second level</a:t>
            </a:r>
          </a:p>
        </p:txBody>
      </p:sp>
      <p:sp>
        <p:nvSpPr>
          <p:cNvPr id="8" name="Content Placeholder 3"/>
          <p:cNvSpPr>
            <a:spLocks noGrp="1"/>
          </p:cNvSpPr>
          <p:nvPr>
            <p:ph sz="quarter" idx="21"/>
          </p:nvPr>
        </p:nvSpPr>
        <p:spPr>
          <a:xfrm>
            <a:off x="492125" y="1746250"/>
            <a:ext cx="8335964" cy="4086225"/>
          </a:xfrm>
        </p:spPr>
        <p:txBody>
          <a:bodyPr/>
          <a:lstStyle>
            <a:lvl1pPr marL="342900" indent="-342900">
              <a:lnSpc>
                <a:spcPct val="100000"/>
              </a:lnSpc>
              <a:spcBef>
                <a:spcPts val="600"/>
              </a:spcBef>
              <a:spcAft>
                <a:spcPts val="0"/>
              </a:spcAft>
              <a:buClr>
                <a:schemeClr val="accent1"/>
              </a:buClr>
              <a:buFont typeface="Arial" charset="0"/>
              <a:buChar char="•"/>
              <a:defRPr/>
            </a:lvl1pPr>
            <a:lvl2pPr marL="581343">
              <a:lnSpc>
                <a:spcPct val="100000"/>
              </a:lnSpc>
              <a:spcAft>
                <a:spcPts val="0"/>
              </a:spcAft>
              <a:buClr>
                <a:schemeClr val="accent1"/>
              </a:buClr>
              <a:defRPr>
                <a:solidFill>
                  <a:srgbClr val="383838"/>
                </a:solidFill>
              </a:defRPr>
            </a:lvl2pPr>
            <a:lvl3pPr marL="947103">
              <a:lnSpc>
                <a:spcPct val="100000"/>
              </a:lnSpc>
              <a:spcAft>
                <a:spcPts val="0"/>
              </a:spcAft>
              <a:buClr>
                <a:schemeClr val="accent1"/>
              </a:buClr>
              <a:defRPr>
                <a:solidFill>
                  <a:srgbClr val="383838"/>
                </a:solidFill>
              </a:defRPr>
            </a:lvl3pPr>
            <a:lvl4pPr marL="1293178" indent="-173038">
              <a:lnSpc>
                <a:spcPct val="100000"/>
              </a:lnSpc>
              <a:spcAft>
                <a:spcPts val="0"/>
              </a:spcAft>
              <a:buClr>
                <a:schemeClr val="accent1"/>
              </a:buClr>
              <a:buFont typeface="Arial" charset="0"/>
              <a:buChar char="•"/>
              <a:defRPr>
                <a:solidFill>
                  <a:srgbClr val="383838"/>
                </a:solidFill>
              </a:defRPr>
            </a:lvl4pPr>
            <a:lvl5pPr marL="1518603">
              <a:lnSpc>
                <a:spcPct val="100000"/>
              </a:lnSpc>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7832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a:solidFill>
                  <a:schemeClr val="tx2">
                    <a:lumMod val="60000"/>
                    <a:lumOff val="40000"/>
                  </a:schemeClr>
                </a:solidFill>
              </a:defRPr>
            </a:lvl1pPr>
          </a:lstStyle>
          <a:p>
            <a:pPr lvl="0"/>
            <a:r>
              <a:rPr lang="en-US"/>
              <a:t>Click to edit Master text styles</a:t>
            </a:r>
          </a:p>
        </p:txBody>
      </p:sp>
      <p:sp>
        <p:nvSpPr>
          <p:cNvPr id="6" name="Picture Placeholder 5"/>
          <p:cNvSpPr>
            <a:spLocks noGrp="1"/>
          </p:cNvSpPr>
          <p:nvPr>
            <p:ph type="pic" sz="quarter" idx="17"/>
          </p:nvPr>
        </p:nvSpPr>
        <p:spPr>
          <a:xfrm>
            <a:off x="3354388" y="1671610"/>
            <a:ext cx="2606675" cy="1953683"/>
          </a:xfrm>
        </p:spPr>
        <p:txBody>
          <a:bodyPr/>
          <a:lstStyle>
            <a:lvl1pPr marL="0" indent="0">
              <a:buClr>
                <a:schemeClr val="accent1"/>
              </a:buClr>
              <a:buNone/>
              <a:defRPr/>
            </a:lvl1pPr>
          </a:lstStyle>
          <a:p>
            <a:pPr lvl="0"/>
            <a:r>
              <a:rPr lang="en-US" noProof="0"/>
              <a:t>Click icon to add picture</a:t>
            </a:r>
          </a:p>
        </p:txBody>
      </p:sp>
      <p:sp>
        <p:nvSpPr>
          <p:cNvPr id="104" name="Picture Placeholder 5"/>
          <p:cNvSpPr>
            <a:spLocks noGrp="1"/>
          </p:cNvSpPr>
          <p:nvPr>
            <p:ph type="pic" sz="quarter" idx="18"/>
          </p:nvPr>
        </p:nvSpPr>
        <p:spPr>
          <a:xfrm>
            <a:off x="3354388" y="3809037"/>
            <a:ext cx="2606675" cy="1953683"/>
          </a:xfrm>
        </p:spPr>
        <p:txBody>
          <a:bodyPr/>
          <a:lstStyle>
            <a:lvl1pPr marL="0" indent="0">
              <a:buClr>
                <a:schemeClr val="accent1"/>
              </a:buClr>
              <a:buNone/>
              <a:defRPr/>
            </a:lvl1pPr>
          </a:lstStyle>
          <a:p>
            <a:pPr lvl="0"/>
            <a:r>
              <a:rPr lang="en-US" noProof="0"/>
              <a:t>Click icon to add picture</a:t>
            </a:r>
          </a:p>
        </p:txBody>
      </p:sp>
      <p:sp>
        <p:nvSpPr>
          <p:cNvPr id="105" name="Picture Placeholder 5"/>
          <p:cNvSpPr>
            <a:spLocks noGrp="1"/>
          </p:cNvSpPr>
          <p:nvPr>
            <p:ph type="pic" sz="quarter" idx="19"/>
          </p:nvPr>
        </p:nvSpPr>
        <p:spPr>
          <a:xfrm>
            <a:off x="9066213" y="1671610"/>
            <a:ext cx="2606675" cy="1953683"/>
          </a:xfrm>
        </p:spPr>
        <p:txBody>
          <a:bodyPr/>
          <a:lstStyle>
            <a:lvl1pPr marL="0" indent="0">
              <a:buClr>
                <a:schemeClr val="accent1"/>
              </a:buClr>
              <a:buNone/>
              <a:defRPr/>
            </a:lvl1pPr>
          </a:lstStyle>
          <a:p>
            <a:pPr lvl="0"/>
            <a:r>
              <a:rPr lang="en-US" noProof="0"/>
              <a:t>Click icon to add picture</a:t>
            </a:r>
          </a:p>
        </p:txBody>
      </p:sp>
      <p:sp>
        <p:nvSpPr>
          <p:cNvPr id="106" name="Picture Placeholder 5"/>
          <p:cNvSpPr>
            <a:spLocks noGrp="1"/>
          </p:cNvSpPr>
          <p:nvPr>
            <p:ph type="pic" sz="quarter" idx="20"/>
          </p:nvPr>
        </p:nvSpPr>
        <p:spPr>
          <a:xfrm>
            <a:off x="9066213" y="3809037"/>
            <a:ext cx="2606675" cy="1953683"/>
          </a:xfrm>
        </p:spPr>
        <p:txBody>
          <a:bodyPr/>
          <a:lstStyle>
            <a:lvl1pPr marL="0" indent="0">
              <a:buClr>
                <a:schemeClr val="accent1"/>
              </a:buClr>
              <a:buNone/>
              <a:defRPr/>
            </a:lvl1pPr>
          </a:lstStyle>
          <a:p>
            <a:pPr lvl="0"/>
            <a:r>
              <a:rPr lang="en-US" noProof="0"/>
              <a:t>Click icon to add picture</a:t>
            </a:r>
          </a:p>
        </p:txBody>
      </p:sp>
      <p:sp>
        <p:nvSpPr>
          <p:cNvPr id="14" name="Text Placeholder 7"/>
          <p:cNvSpPr>
            <a:spLocks noGrp="1"/>
          </p:cNvSpPr>
          <p:nvPr>
            <p:ph type="body" sz="quarter" idx="21"/>
          </p:nvPr>
        </p:nvSpPr>
        <p:spPr>
          <a:xfrm>
            <a:off x="492125" y="1671610"/>
            <a:ext cx="2606675" cy="4086225"/>
          </a:xfrm>
        </p:spPr>
        <p:txBody>
          <a:bodyPr/>
          <a:lstStyle>
            <a:lvl1pPr marL="342900" indent="-342900">
              <a:lnSpc>
                <a:spcPct val="100000"/>
              </a:lnSpc>
              <a:spcBef>
                <a:spcPts val="600"/>
              </a:spcBef>
              <a:spcAft>
                <a:spcPts val="0"/>
              </a:spcAft>
              <a:buClr>
                <a:schemeClr val="accent1"/>
              </a:buClr>
              <a:buFont typeface="Arial" charset="0"/>
              <a:buChar char="•"/>
              <a:defRPr>
                <a:solidFill>
                  <a:srgbClr val="383838"/>
                </a:solidFill>
              </a:defRPr>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7"/>
          <p:cNvSpPr>
            <a:spLocks noGrp="1"/>
          </p:cNvSpPr>
          <p:nvPr>
            <p:ph type="body" sz="quarter" idx="22"/>
          </p:nvPr>
        </p:nvSpPr>
        <p:spPr>
          <a:xfrm>
            <a:off x="6220216" y="1671610"/>
            <a:ext cx="2606675" cy="4086225"/>
          </a:xfrm>
        </p:spPr>
        <p:txBody>
          <a:bodyPr/>
          <a:lstStyle>
            <a:lvl1pPr marL="342900" indent="-342900">
              <a:lnSpc>
                <a:spcPct val="100000"/>
              </a:lnSpc>
              <a:spcBef>
                <a:spcPts val="600"/>
              </a:spcBef>
              <a:spcAft>
                <a:spcPts val="0"/>
              </a:spcAft>
              <a:buClr>
                <a:schemeClr val="accent1"/>
              </a:buClr>
              <a:buFont typeface="Arial" charset="0"/>
              <a:buChar char="•"/>
              <a:defRPr/>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vl4pPr marL="1201738" indent="-173038">
              <a:lnSpc>
                <a:spcPct val="100000"/>
              </a:lnSpc>
              <a:spcBef>
                <a:spcPts val="0"/>
              </a:spcBef>
              <a:spcAft>
                <a:spcPts val="0"/>
              </a:spcAft>
              <a:buClr>
                <a:schemeClr val="accent1"/>
              </a:buClr>
              <a:buFont typeface="Arial" charset="0"/>
              <a:buChar char="•"/>
              <a:defRPr>
                <a:solidFill>
                  <a:srgbClr val="383838"/>
                </a:solidFill>
              </a:defRPr>
            </a:lvl4pPr>
            <a:lvl5pPr>
              <a:lnSpc>
                <a:spcPct val="100000"/>
              </a:lnSpc>
              <a:spcBef>
                <a:spcPts val="0"/>
              </a:spcBef>
              <a:spcAft>
                <a:spcPts val="0"/>
              </a:spcAft>
              <a:buClr>
                <a:schemeClr val="accent1"/>
              </a:buClr>
              <a:defRPr>
                <a:solidFill>
                  <a:srgbClr val="38383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3833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4" name="Text Placeholder 43"/>
          <p:cNvSpPr>
            <a:spLocks noGrp="1"/>
          </p:cNvSpPr>
          <p:nvPr>
            <p:ph type="body" sz="quarter" idx="13"/>
          </p:nvPr>
        </p:nvSpPr>
        <p:spPr>
          <a:xfrm>
            <a:off x="492125" y="1040826"/>
            <a:ext cx="11180763" cy="344488"/>
          </a:xfrm>
        </p:spPr>
        <p:txBody>
          <a:bodyPr/>
          <a:lstStyle>
            <a:lvl1pPr marL="0" indent="0">
              <a:buNone/>
              <a:defRPr lang="en-US" sz="2400">
                <a:solidFill>
                  <a:schemeClr val="tx2">
                    <a:lumMod val="60000"/>
                    <a:lumOff val="40000"/>
                  </a:schemeClr>
                </a:solidFill>
              </a:defRPr>
            </a:lvl1pPr>
          </a:lstStyle>
          <a:p>
            <a:pPr lvl="0"/>
            <a:r>
              <a:rPr lang="en-US"/>
              <a:t>Click to edit Master text styles</a:t>
            </a:r>
          </a:p>
        </p:txBody>
      </p:sp>
      <p:sp>
        <p:nvSpPr>
          <p:cNvPr id="7" name="Text Placeholder 2"/>
          <p:cNvSpPr>
            <a:spLocks noGrp="1"/>
          </p:cNvSpPr>
          <p:nvPr>
            <p:ph idx="1"/>
          </p:nvPr>
        </p:nvSpPr>
        <p:spPr>
          <a:xfrm>
            <a:off x="492789" y="1671612"/>
            <a:ext cx="5467744" cy="4086426"/>
          </a:xfrm>
          <a:prstGeom prst="rect">
            <a:avLst/>
          </a:prstGeom>
        </p:spPr>
        <p:txBody>
          <a:bodyPr/>
          <a:lstStyle>
            <a:lvl1pPr marL="342900" indent="-342900">
              <a:lnSpc>
                <a:spcPct val="100000"/>
              </a:lnSpc>
              <a:spcAft>
                <a:spcPts val="0"/>
              </a:spcAft>
              <a:buClr>
                <a:schemeClr val="accent1"/>
              </a:buClr>
              <a:buFont typeface="Arial" charset="0"/>
              <a:buChar char="•"/>
              <a:defRPr/>
            </a:lvl1pPr>
            <a:lvl2pPr>
              <a:lnSpc>
                <a:spcPct val="100000"/>
              </a:lnSpc>
              <a:spcBef>
                <a:spcPts val="0"/>
              </a:spcBef>
              <a:spcAft>
                <a:spcPts val="0"/>
              </a:spcAft>
              <a:buClr>
                <a:schemeClr val="accent1"/>
              </a:buClr>
              <a:defRPr>
                <a:solidFill>
                  <a:srgbClr val="383838"/>
                </a:solidFill>
              </a:defRPr>
            </a:lvl2pPr>
            <a:lvl3pPr>
              <a:lnSpc>
                <a:spcPct val="100000"/>
              </a:lnSpc>
              <a:spcBef>
                <a:spcPts val="0"/>
              </a:spcBef>
              <a:spcAft>
                <a:spcPts val="0"/>
              </a:spcAft>
              <a:buClr>
                <a:schemeClr val="accent1"/>
              </a:buClr>
              <a:defRPr>
                <a:solidFill>
                  <a:srgbClr val="383838"/>
                </a:solidFill>
              </a:defRPr>
            </a:lvl3pPr>
          </a:lstStyle>
          <a:p>
            <a:pPr lvl="0"/>
            <a:r>
              <a:rPr lang="en-US"/>
              <a:t>Click to edit Master text styles</a:t>
            </a:r>
          </a:p>
          <a:p>
            <a:pPr lvl="1"/>
            <a:r>
              <a:rPr lang="en-US"/>
              <a:t>Second level</a:t>
            </a:r>
          </a:p>
          <a:p>
            <a:pPr lvl="2"/>
            <a:r>
              <a:rPr lang="en-US"/>
              <a:t>Third level</a:t>
            </a:r>
          </a:p>
        </p:txBody>
      </p:sp>
      <p:sp>
        <p:nvSpPr>
          <p:cNvPr id="50" name="Picture Placeholder 5"/>
          <p:cNvSpPr>
            <a:spLocks noGrp="1"/>
          </p:cNvSpPr>
          <p:nvPr>
            <p:ph type="pic" sz="quarter" idx="17"/>
          </p:nvPr>
        </p:nvSpPr>
        <p:spPr>
          <a:xfrm>
            <a:off x="6211237" y="1671610"/>
            <a:ext cx="5461651" cy="4086427"/>
          </a:xfrm>
        </p:spPr>
        <p:txBody>
          <a:bodyPr/>
          <a:lstStyle>
            <a:lvl1pPr marL="0" indent="0">
              <a:buClr>
                <a:schemeClr val="accent1"/>
              </a:buClr>
              <a:buNone/>
              <a:defRPr/>
            </a:lvl1pPr>
          </a:lstStyle>
          <a:p>
            <a:pPr lvl="0"/>
            <a:r>
              <a:rPr lang="en-US" noProof="0"/>
              <a:t>Click icon to add picture</a:t>
            </a:r>
          </a:p>
        </p:txBody>
      </p:sp>
    </p:spTree>
    <p:extLst>
      <p:ext uri="{BB962C8B-B14F-4D97-AF65-F5344CB8AC3E}">
        <p14:creationId xmlns:p14="http://schemas.microsoft.com/office/powerpoint/2010/main" val="3212776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d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p>
        </p:txBody>
      </p:sp>
      <p:sp>
        <p:nvSpPr>
          <p:cNvPr id="10" name="Table Placeholder 3"/>
          <p:cNvSpPr>
            <a:spLocks noGrp="1"/>
          </p:cNvSpPr>
          <p:nvPr>
            <p:ph type="tbl" sz="quarter" idx="13"/>
          </p:nvPr>
        </p:nvSpPr>
        <p:spPr>
          <a:xfrm>
            <a:off x="492789" y="1536022"/>
            <a:ext cx="11180867" cy="4087104"/>
          </a:xfrm>
        </p:spPr>
        <p:txBody>
          <a:bodyPr/>
          <a:lstStyle>
            <a:lvl1pPr marL="0" indent="0">
              <a:buNone/>
              <a:defRPr/>
            </a:lvl1pPr>
          </a:lstStyle>
          <a:p>
            <a:pPr lvl="0"/>
            <a:r>
              <a:rPr lang="en-US" noProof="0"/>
              <a:t>Click icon to add table</a:t>
            </a:r>
          </a:p>
        </p:txBody>
      </p:sp>
    </p:spTree>
    <p:extLst>
      <p:ext uri="{BB962C8B-B14F-4D97-AF65-F5344CB8AC3E}">
        <p14:creationId xmlns:p14="http://schemas.microsoft.com/office/powerpoint/2010/main" val="3100709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03388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5_Title Slide">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7E5033D9-3668-4017-A592-1CF34695B2C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990" y="-11372"/>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245C7479-AFA1-44A4-A0E2-206B7FC5D44C}"/>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endParaRPr kumimoji="0" lang="en-US" sz="2100" b="0" i="0" u="none" strike="noStrike" kern="1200" cap="none" spc="0" normalizeH="0" baseline="0" noProof="0">
              <a:ln>
                <a:noFill/>
              </a:ln>
              <a:solidFill>
                <a:srgbClr val="333E48"/>
              </a:solidFill>
              <a:effectLst/>
              <a:uLnTx/>
              <a:uFillTx/>
              <a:latin typeface="Calibri" charset="0"/>
              <a:ea typeface="ＭＳ Ｐゴシック" charset="0"/>
            </a:endParaRPr>
          </a:p>
        </p:txBody>
      </p:sp>
      <p:sp>
        <p:nvSpPr>
          <p:cNvPr id="18" name="Subtitle 2">
            <a:extLst>
              <a:ext uri="{FF2B5EF4-FFF2-40B4-BE49-F238E27FC236}">
                <a16:creationId xmlns:a16="http://schemas.microsoft.com/office/drawing/2014/main" id="{358EDEA1-0DE3-4FC1-BD43-3AA9652E3E3A}"/>
              </a:ext>
            </a:extLst>
          </p:cNvPr>
          <p:cNvSpPr txBox="1">
            <a:spLocks/>
          </p:cNvSpPr>
          <p:nvPr userDrawn="1"/>
        </p:nvSpPr>
        <p:spPr bwMode="auto">
          <a:xfrm>
            <a:off x="5016500" y="137477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srgbClr val="7F7F7F"/>
              </a:solidFill>
              <a:effectLst/>
              <a:uLnTx/>
              <a:uFillTx/>
              <a:latin typeface="Calibri" charset="0"/>
              <a:ea typeface="ＭＳ Ｐゴシック" charset="0"/>
              <a:cs typeface="ＭＳ Ｐゴシック" charset="0"/>
            </a:endParaRPr>
          </a:p>
        </p:txBody>
      </p:sp>
      <p:sp>
        <p:nvSpPr>
          <p:cNvPr id="19"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prstClr val="white"/>
              </a:solidFill>
              <a:effectLst/>
              <a:uLnTx/>
              <a:uFillTx/>
              <a:latin typeface="Calibri" charset="0"/>
              <a:ea typeface="ＭＳ Ｐゴシック" charset="0"/>
              <a:cs typeface="ＭＳ Ｐゴシック" charset="0"/>
            </a:endParaRPr>
          </a:p>
        </p:txBody>
      </p:sp>
      <p:sp>
        <p:nvSpPr>
          <p:cNvPr id="20" name="Rectangle 19">
            <a:extLst>
              <a:ext uri="{FF2B5EF4-FFF2-40B4-BE49-F238E27FC236}">
                <a16:creationId xmlns:a16="http://schemas.microsoft.com/office/drawing/2014/main" id="{08B2A1FB-5F08-4983-827C-7406A849E900}"/>
              </a:ext>
            </a:extLst>
          </p:cNvPr>
          <p:cNvSpPr/>
          <p:nvPr userDrawn="1"/>
        </p:nvSpPr>
        <p:spPr>
          <a:xfrm>
            <a:off x="3413126" y="4835525"/>
            <a:ext cx="3828922" cy="952500"/>
          </a:xfrm>
          <a:prstGeom prst="rect">
            <a:avLst/>
          </a:prstGeom>
          <a:solidFill>
            <a:schemeClr val="accent3">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3" name="Rectangle 22">
            <a:extLst>
              <a:ext uri="{FF2B5EF4-FFF2-40B4-BE49-F238E27FC236}">
                <a16:creationId xmlns:a16="http://schemas.microsoft.com/office/drawing/2014/main" id="{2A4BEA0D-7E19-4ECC-A868-BDD295C3C5AD}"/>
              </a:ext>
            </a:extLst>
          </p:cNvPr>
          <p:cNvSpPr/>
          <p:nvPr userDrawn="1"/>
        </p:nvSpPr>
        <p:spPr>
          <a:xfrm rot="5400000">
            <a:off x="9135998" y="3897249"/>
            <a:ext cx="955675" cy="4743577"/>
          </a:xfrm>
          <a:prstGeom prst="rect">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4" name="Rectangle 23">
            <a:extLst>
              <a:ext uri="{FF2B5EF4-FFF2-40B4-BE49-F238E27FC236}">
                <a16:creationId xmlns:a16="http://schemas.microsoft.com/office/drawing/2014/main" id="{4A52877D-AFFE-4F87-98A7-0F60ACE3A468}"/>
              </a:ext>
            </a:extLst>
          </p:cNvPr>
          <p:cNvSpPr/>
          <p:nvPr userDrawn="1"/>
        </p:nvSpPr>
        <p:spPr>
          <a:xfrm rot="5400000">
            <a:off x="7239000" y="73026"/>
            <a:ext cx="3798887" cy="5726112"/>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5" name="TextBox 24">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endParaRPr kumimoji="0" lang="en-US" sz="2100" b="0" i="0" u="none" strike="noStrike" kern="1200" cap="none" spc="0" normalizeH="0" baseline="0" noProof="0">
              <a:ln>
                <a:noFill/>
              </a:ln>
              <a:solidFill>
                <a:srgbClr val="333E48"/>
              </a:solidFill>
              <a:effectLst/>
              <a:uLnTx/>
              <a:uFillTx/>
              <a:latin typeface="Calibri" charset="0"/>
              <a:ea typeface="ＭＳ Ｐゴシック" charset="0"/>
            </a:endParaRPr>
          </a:p>
        </p:txBody>
      </p:sp>
      <p:pic>
        <p:nvPicPr>
          <p:cNvPr id="29"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4875" y="1206500"/>
            <a:ext cx="22399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a:extLst>
              <a:ext uri="{FF2B5EF4-FFF2-40B4-BE49-F238E27FC236}">
                <a16:creationId xmlns:a16="http://schemas.microsoft.com/office/drawing/2014/main" id="{1F8231B9-154D-4155-9D0E-202BE47E2A4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4990" y="-948607"/>
            <a:ext cx="12161838" cy="6951663"/>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Placeholder 28"/>
          <p:cNvSpPr>
            <a:spLocks noGrp="1"/>
          </p:cNvSpPr>
          <p:nvPr>
            <p:ph type="body" sz="quarter" idx="12" hasCustomPrompt="1"/>
          </p:nvPr>
        </p:nvSpPr>
        <p:spPr>
          <a:xfrm>
            <a:off x="7426906" y="5958086"/>
            <a:ext cx="4264272" cy="295077"/>
          </a:xfrm>
        </p:spPr>
        <p:txBody>
          <a:bodyPr/>
          <a:lstStyle>
            <a:lvl1pPr algn="r">
              <a:spcAft>
                <a:spcPts val="600"/>
              </a:spcAft>
              <a:defRPr sz="2000">
                <a:solidFill>
                  <a:schemeClr val="bg1"/>
                </a:solidFill>
              </a:defRPr>
            </a:lvl1pPr>
          </a:lstStyle>
          <a:p>
            <a:pPr lvl="0"/>
            <a:r>
              <a:rPr lang="en-US"/>
              <a:t>Author Name</a:t>
            </a:r>
          </a:p>
        </p:txBody>
      </p:sp>
      <p:sp>
        <p:nvSpPr>
          <p:cNvPr id="32" name="Text Placeholder 28"/>
          <p:cNvSpPr>
            <a:spLocks noGrp="1"/>
          </p:cNvSpPr>
          <p:nvPr>
            <p:ph type="body" sz="quarter" idx="13" hasCustomPrompt="1"/>
          </p:nvPr>
        </p:nvSpPr>
        <p:spPr>
          <a:xfrm>
            <a:off x="7426906" y="6267966"/>
            <a:ext cx="4264272" cy="301109"/>
          </a:xfrm>
        </p:spPr>
        <p:txBody>
          <a:bodyPr/>
          <a:lstStyle>
            <a:lvl1pPr algn="r">
              <a:spcAft>
                <a:spcPts val="600"/>
              </a:spcAft>
              <a:defRPr sz="2000">
                <a:solidFill>
                  <a:schemeClr val="bg1"/>
                </a:solidFill>
              </a:defRPr>
            </a:lvl1pPr>
          </a:lstStyle>
          <a:p>
            <a:pPr lvl="0"/>
            <a:r>
              <a:rPr lang="en-US"/>
              <a:t>Date</a:t>
            </a:r>
          </a:p>
        </p:txBody>
      </p:sp>
      <p:sp>
        <p:nvSpPr>
          <p:cNvPr id="33" name="Title 1"/>
          <p:cNvSpPr>
            <a:spLocks noGrp="1"/>
          </p:cNvSpPr>
          <p:nvPr>
            <p:ph type="title"/>
          </p:nvPr>
        </p:nvSpPr>
        <p:spPr>
          <a:xfrm>
            <a:off x="6649606" y="2071010"/>
            <a:ext cx="5045507" cy="1556425"/>
          </a:xfrm>
        </p:spPr>
        <p:txBody>
          <a:bodyPr anchor="ctr" anchorCtr="0"/>
          <a:lstStyle>
            <a:lvl1pPr algn="r">
              <a:lnSpc>
                <a:spcPct val="85000"/>
              </a:lnSpc>
              <a:defRPr sz="5500" b="0" spc="-100" baseline="0">
                <a:solidFill>
                  <a:schemeClr val="bg1"/>
                </a:solidFill>
              </a:defRPr>
            </a:lvl1pPr>
          </a:lstStyle>
          <a:p>
            <a:r>
              <a:rPr lang="en-US"/>
              <a:t>Click to edit Master title style</a:t>
            </a:r>
          </a:p>
        </p:txBody>
      </p:sp>
      <p:sp>
        <p:nvSpPr>
          <p:cNvPr id="34" name="Text Placeholder 3"/>
          <p:cNvSpPr>
            <a:spLocks noGrp="1"/>
          </p:cNvSpPr>
          <p:nvPr>
            <p:ph type="body" sz="quarter" idx="14"/>
          </p:nvPr>
        </p:nvSpPr>
        <p:spPr>
          <a:xfrm>
            <a:off x="7426906" y="1652709"/>
            <a:ext cx="4268207"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35" name="Subtitle 2"/>
          <p:cNvSpPr>
            <a:spLocks noGrp="1"/>
          </p:cNvSpPr>
          <p:nvPr>
            <p:ph type="subTitle" idx="1"/>
          </p:nvPr>
        </p:nvSpPr>
        <p:spPr>
          <a:xfrm>
            <a:off x="6654335" y="3590524"/>
            <a:ext cx="5040778" cy="739253"/>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a:p>
        </p:txBody>
      </p:sp>
    </p:spTree>
    <p:extLst>
      <p:ext uri="{BB962C8B-B14F-4D97-AF65-F5344CB8AC3E}">
        <p14:creationId xmlns:p14="http://schemas.microsoft.com/office/powerpoint/2010/main" val="27161773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Slide for Full Width Us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217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Closing Slide">
    <p:bg>
      <p:bgPr>
        <a:solidFill>
          <a:schemeClr val="accent1"/>
        </a:solidFill>
        <a:effectLst/>
      </p:bgPr>
    </p:bg>
    <p:spTree>
      <p:nvGrpSpPr>
        <p:cNvPr id="1" name=""/>
        <p:cNvGrpSpPr/>
        <p:nvPr/>
      </p:nvGrpSpPr>
      <p:grpSpPr>
        <a:xfrm>
          <a:off x="0" y="0"/>
          <a:ext cx="0" cy="0"/>
          <a:chOff x="0" y="0"/>
          <a:chExt cx="0" cy="0"/>
        </a:xfrm>
      </p:grpSpPr>
      <p:sp>
        <p:nvSpPr>
          <p:cNvPr id="2" name="TextBox 26">
            <a:extLst>
              <a:ext uri="{FF2B5EF4-FFF2-40B4-BE49-F238E27FC236}">
                <a16:creationId xmlns:a16="http://schemas.microsoft.com/office/drawing/2014/main" id="{AECFDFC3-E8F8-4A3B-A7B5-C494553698E7}"/>
              </a:ext>
            </a:extLst>
          </p:cNvPr>
          <p:cNvSpPr txBox="1">
            <a:spLocks noChangeArrowheads="1"/>
          </p:cNvSpPr>
          <p:nvPr userDrawn="1"/>
        </p:nvSpPr>
        <p:spPr bwMode="auto">
          <a:xfrm>
            <a:off x="492125" y="6430963"/>
            <a:ext cx="917575"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fld id="{5593C93C-1E5D-4C19-8510-510953C83CCF}" type="slidenum">
              <a:rPr kumimoji="0" lang="en-US" altLang="en-US" sz="1000" b="0" i="0" u="none" strike="noStrike" kern="1200" cap="none" spc="0" normalizeH="0" baseline="0" noProof="0" smtClean="0">
                <a:ln>
                  <a:noFill/>
                </a:ln>
                <a:solidFill>
                  <a:srgbClr val="7F7F7F"/>
                </a:solidFill>
                <a:effectLst/>
                <a:uLnTx/>
                <a:uFillTx/>
                <a:latin typeface="Calibri" charset="0"/>
                <a:ea typeface="ＭＳ Ｐゴシック" charset="-128"/>
                <a:cs typeface="+mn-cs"/>
              </a:rPr>
              <a:pPr marL="0" marR="0" lvl="0" indent="0" algn="l" defTabSz="914400" rtl="0" eaLnBrk="1" fontAlgn="base" latinLnBrk="0" hangingPunct="1">
                <a:lnSpc>
                  <a:spcPct val="90000"/>
                </a:lnSpc>
                <a:spcBef>
                  <a:spcPct val="0"/>
                </a:spcBef>
                <a:spcAft>
                  <a:spcPts val="600"/>
                </a:spcAft>
                <a:buClrTx/>
                <a:buSzTx/>
                <a:buFont typeface="Arial" charset="0"/>
                <a:buNone/>
                <a:tabLst/>
                <a:defRPr/>
              </a:pPr>
              <a:t>‹#›</a:t>
            </a:fld>
            <a:endParaRPr kumimoji="0" lang="en-US" altLang="en-US" sz="1000" b="0" i="0" u="none" strike="noStrike" kern="1200" cap="none" spc="0" normalizeH="0" baseline="0" noProof="0">
              <a:ln>
                <a:noFill/>
              </a:ln>
              <a:solidFill>
                <a:srgbClr val="7F7F7F"/>
              </a:solidFill>
              <a:effectLst/>
              <a:uLnTx/>
              <a:uFillTx/>
              <a:latin typeface="Calibri" charset="0"/>
              <a:ea typeface="ＭＳ Ｐゴシック" charset="-128"/>
              <a:cs typeface="+mn-cs"/>
            </a:endParaRPr>
          </a:p>
        </p:txBody>
      </p:sp>
      <p:sp>
        <p:nvSpPr>
          <p:cNvPr id="4" name="TextBox 3">
            <a:extLst>
              <a:ext uri="{FF2B5EF4-FFF2-40B4-BE49-F238E27FC236}">
                <a16:creationId xmlns:a16="http://schemas.microsoft.com/office/drawing/2014/main" id="{0511EA66-8035-4072-B874-ABE710416AFE}"/>
              </a:ext>
            </a:extLst>
          </p:cNvPr>
          <p:cNvSpPr txBox="1">
            <a:spLocks noChangeArrowheads="1"/>
          </p:cNvSpPr>
          <p:nvPr userDrawn="1"/>
        </p:nvSpPr>
        <p:spPr bwMode="auto">
          <a:xfrm>
            <a:off x="1757182" y="6432905"/>
            <a:ext cx="917575"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fld id="{705691CA-1385-4202-BB32-7980FD0D4BC4}" type="slidenum">
              <a:rPr kumimoji="0" lang="en-US" altLang="en-US" sz="1000" b="0" i="0" u="none" strike="noStrike" kern="1200" cap="none" spc="0" normalizeH="0" baseline="0" noProof="0" smtClean="0">
                <a:ln>
                  <a:noFill/>
                </a:ln>
                <a:solidFill>
                  <a:prstClr val="white"/>
                </a:solidFill>
                <a:effectLst/>
                <a:uLnTx/>
                <a:uFillTx/>
                <a:latin typeface="Calibri" charset="0"/>
                <a:ea typeface="ＭＳ Ｐゴシック" charset="-128"/>
                <a:cs typeface="+mn-cs"/>
              </a:rPr>
              <a:pPr marL="0" marR="0" lvl="0" indent="0" algn="l" defTabSz="914400" rtl="0" eaLnBrk="1" fontAlgn="base" latinLnBrk="0" hangingPunct="1">
                <a:lnSpc>
                  <a:spcPct val="90000"/>
                </a:lnSpc>
                <a:spcBef>
                  <a:spcPct val="0"/>
                </a:spcBef>
                <a:spcAft>
                  <a:spcPts val="600"/>
                </a:spcAft>
                <a:buClrTx/>
                <a:buSzTx/>
                <a:buFont typeface="Arial" charset="0"/>
                <a:buNone/>
                <a:tabLst/>
                <a:defRPr/>
              </a:pPr>
              <a:t>‹#›</a:t>
            </a:fld>
            <a:endParaRPr kumimoji="0" lang="en-US" altLang="en-US" sz="1000" b="0" i="0" u="none" strike="noStrike" kern="1200" cap="none" spc="0" normalizeH="0" baseline="0" noProof="0">
              <a:ln>
                <a:noFill/>
              </a:ln>
              <a:solidFill>
                <a:prstClr val="white"/>
              </a:solidFill>
              <a:effectLst/>
              <a:uLnTx/>
              <a:uFillTx/>
              <a:latin typeface="Calibri" charset="0"/>
              <a:ea typeface="ＭＳ Ｐゴシック" charset="-128"/>
              <a:cs typeface="+mn-cs"/>
            </a:endParaRPr>
          </a:p>
        </p:txBody>
      </p:sp>
      <p:sp>
        <p:nvSpPr>
          <p:cNvPr id="5" name="Rectangle 4">
            <a:extLst>
              <a:ext uri="{FF2B5EF4-FFF2-40B4-BE49-F238E27FC236}">
                <a16:creationId xmlns:a16="http://schemas.microsoft.com/office/drawing/2014/main" id="{A9C7212D-F60C-4C2D-A508-E9F1C351B12C}"/>
              </a:ext>
            </a:extLst>
          </p:cNvPr>
          <p:cNvSpPr>
            <a:spLocks noChangeArrowheads="1"/>
          </p:cNvSpPr>
          <p:nvPr userDrawn="1"/>
        </p:nvSpPr>
        <p:spPr bwMode="auto">
          <a:xfrm>
            <a:off x="1114791" y="536644"/>
            <a:ext cx="440372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rPr>
              <a:t>Thank You</a:t>
            </a: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err="1">
                <a:ln>
                  <a:noFill/>
                </a:ln>
                <a:solidFill>
                  <a:prstClr val="white"/>
                </a:solidFill>
                <a:effectLst/>
                <a:uLnTx/>
                <a:uFillTx/>
                <a:latin typeface="Calibri" charset="0"/>
                <a:ea typeface="ＭＳ Ｐゴシック" charset="-128"/>
                <a:cs typeface="+mn-cs"/>
              </a:rPr>
              <a:t>Danke</a:t>
            </a:r>
            <a:endPar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endParaRP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rPr>
              <a:t>Merci</a:t>
            </a: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rPr>
              <a:t>谢谢</a:t>
            </a: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rPr>
              <a:t>ありがとう</a:t>
            </a: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rPr>
              <a:t>Gracias</a:t>
            </a: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altLang="en-US" sz="3600" b="0" i="0" u="none" strike="noStrike" kern="1200" cap="none" spc="0" normalizeH="0" baseline="0" noProof="0" err="1">
                <a:ln>
                  <a:noFill/>
                </a:ln>
                <a:solidFill>
                  <a:prstClr val="white"/>
                </a:solidFill>
                <a:effectLst/>
                <a:uLnTx/>
                <a:uFillTx/>
                <a:latin typeface="Calibri" charset="0"/>
                <a:ea typeface="ＭＳ Ｐゴシック" charset="-128"/>
                <a:cs typeface="+mn-cs"/>
              </a:rPr>
              <a:t>Kiitos</a:t>
            </a:r>
            <a:endParaRPr kumimoji="0" lang="en-US" altLang="en-US" sz="3600" b="0" i="0" u="none" strike="noStrike" kern="1200" cap="none" spc="0" normalizeH="0" baseline="0" noProof="0">
              <a:ln>
                <a:noFill/>
              </a:ln>
              <a:solidFill>
                <a:prstClr val="white"/>
              </a:solidFill>
              <a:effectLst/>
              <a:uLnTx/>
              <a:uFillTx/>
              <a:latin typeface="Calibri" charset="0"/>
              <a:ea typeface="ＭＳ Ｐゴシック" charset="-128"/>
              <a:cs typeface="+mn-cs"/>
            </a:endParaRP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ko-KR" altLang="en-US" sz="3600" b="1" i="0" u="none" strike="noStrike" kern="1200" cap="none" spc="0" normalizeH="0" baseline="0" noProof="0">
                <a:ln>
                  <a:noFill/>
                </a:ln>
                <a:solidFill>
                  <a:prstClr val="white"/>
                </a:solidFill>
                <a:effectLst/>
                <a:uLnTx/>
                <a:uFillTx/>
                <a:latin typeface="Calibri" charset="0"/>
                <a:cs typeface="+mn-cs"/>
              </a:rPr>
              <a:t>감사합니다</a:t>
            </a:r>
            <a:endParaRPr kumimoji="0" lang="ko-KR" altLang="en-US" sz="3600" b="0" i="0" u="none" strike="noStrike" kern="1200" cap="none" spc="0" normalizeH="0" baseline="0" noProof="0">
              <a:ln>
                <a:noFill/>
              </a:ln>
              <a:solidFill>
                <a:prstClr val="white"/>
              </a:solidFill>
              <a:effectLst/>
              <a:uLnTx/>
              <a:uFillTx/>
              <a:latin typeface="Calibri" charset="0"/>
              <a:cs typeface="+mn-cs"/>
            </a:endParaRP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hi-in" sz="3600" b="0" i="0" u="none" strike="noStrike" kern="1200" cap="none" spc="0" normalizeH="0" baseline="0" noProof="0">
                <a:ln>
                  <a:noFill/>
                </a:ln>
                <a:solidFill>
                  <a:prstClr val="white"/>
                </a:solidFill>
                <a:effectLst/>
                <a:uLnTx/>
                <a:uFillTx/>
                <a:latin typeface="Calibri" charset="0"/>
                <a:ea typeface="ＭＳ Ｐゴシック" charset="-128"/>
                <a:cs typeface="Mangal" panose="02040503050203030202" pitchFamily="18" charset="0"/>
              </a:rPr>
              <a:t>धन्यवाद</a:t>
            </a:r>
            <a:endParaRPr kumimoji="0" lang="en-US" sz="3600" b="0" i="0" u="none" strike="noStrike" kern="1200" cap="none" spc="0" normalizeH="0" baseline="0" noProof="0">
              <a:ln>
                <a:noFill/>
              </a:ln>
              <a:solidFill>
                <a:prstClr val="white"/>
              </a:solidFill>
              <a:effectLst/>
              <a:uLnTx/>
              <a:uFillTx/>
              <a:latin typeface="Calibri" charset="0"/>
              <a:ea typeface="ＭＳ Ｐゴシック" charset="-128"/>
              <a:cs typeface="+mn-cs"/>
            </a:endParaRP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he-IL" sz="3600" b="0" i="0" u="none" strike="noStrike" kern="1200" cap="none" spc="0" normalizeH="0" baseline="0" noProof="0">
                <a:ln>
                  <a:noFill/>
                </a:ln>
                <a:solidFill>
                  <a:prstClr val="white"/>
                </a:solidFill>
                <a:effectLst/>
                <a:uLnTx/>
                <a:uFillTx/>
                <a:latin typeface="Calibri" charset="0"/>
                <a:ea typeface="ＭＳ Ｐゴシック" charset="-128"/>
                <a:cs typeface="Arial" panose="020B0604020202020204" pitchFamily="34" charset="0"/>
              </a:rPr>
              <a:t>תודה</a:t>
            </a:r>
            <a:endParaRPr kumimoji="0" lang="hi-in" sz="3600" b="0" i="0" u="none" strike="noStrike" kern="1200" cap="none" spc="0" normalizeH="0" baseline="0" noProof="0">
              <a:ln>
                <a:noFill/>
              </a:ln>
              <a:solidFill>
                <a:prstClr val="white"/>
              </a:solidFill>
              <a:effectLst/>
              <a:uLnTx/>
              <a:uFillTx/>
              <a:latin typeface="Calibri" charset="0"/>
              <a:ea typeface="ＭＳ Ｐゴシック" charset="-128"/>
              <a:cs typeface="Mangal" panose="02040503050203030202" pitchFamily="18" charset="0"/>
            </a:endParaRPr>
          </a:p>
        </p:txBody>
      </p:sp>
      <p:sp>
        <p:nvSpPr>
          <p:cNvPr id="6" name="Rectangle 5">
            <a:extLst>
              <a:ext uri="{FF2B5EF4-FFF2-40B4-BE49-F238E27FC236}">
                <a16:creationId xmlns:a16="http://schemas.microsoft.com/office/drawing/2014/main" id="{E2B5F482-A1DF-47CF-A799-587634BE9938}"/>
              </a:ext>
            </a:extLst>
          </p:cNvPr>
          <p:cNvSpPr/>
          <p:nvPr userDrawn="1"/>
        </p:nvSpPr>
        <p:spPr>
          <a:xfrm>
            <a:off x="10683875" y="5937250"/>
            <a:ext cx="1095375" cy="682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pic>
        <p:nvPicPr>
          <p:cNvPr id="8" name="Picture 7">
            <a:extLst>
              <a:ext uri="{FF2B5EF4-FFF2-40B4-BE49-F238E27FC236}">
                <a16:creationId xmlns:a16="http://schemas.microsoft.com/office/drawing/2014/main" id="{974530B3-2C71-47A4-BAB2-78A35EAF1A59}"/>
              </a:ext>
            </a:extLst>
          </p:cNvPr>
          <p:cNvPicPr>
            <a:picLocks noChangeAspect="1"/>
          </p:cNvPicPr>
          <p:nvPr userDrawn="1"/>
        </p:nvPicPr>
        <p:blipFill>
          <a:blip r:embed="rId2"/>
          <a:stretch>
            <a:fillRect/>
          </a:stretch>
        </p:blipFill>
        <p:spPr>
          <a:xfrm>
            <a:off x="6482271" y="3123385"/>
            <a:ext cx="4201604" cy="611230"/>
          </a:xfrm>
          <a:prstGeom prst="rect">
            <a:avLst/>
          </a:prstGeom>
        </p:spPr>
      </p:pic>
    </p:spTree>
    <p:extLst>
      <p:ext uri="{BB962C8B-B14F-4D97-AF65-F5344CB8AC3E}">
        <p14:creationId xmlns:p14="http://schemas.microsoft.com/office/powerpoint/2010/main" val="24091328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Closing Slide">
    <p:bg>
      <p:bgPr>
        <a:solidFill>
          <a:schemeClr val="accent1"/>
        </a:solidFill>
        <a:effectLst/>
      </p:bgPr>
    </p:bg>
    <p:spTree>
      <p:nvGrpSpPr>
        <p:cNvPr id="1" name=""/>
        <p:cNvGrpSpPr/>
        <p:nvPr/>
      </p:nvGrpSpPr>
      <p:grpSpPr>
        <a:xfrm>
          <a:off x="0" y="0"/>
          <a:ext cx="0" cy="0"/>
          <a:chOff x="0" y="0"/>
          <a:chExt cx="0" cy="0"/>
        </a:xfrm>
      </p:grpSpPr>
      <p:sp>
        <p:nvSpPr>
          <p:cNvPr id="2" name="TextBox 26"/>
          <p:cNvSpPr txBox="1">
            <a:spLocks noChangeArrowheads="1"/>
          </p:cNvSpPr>
          <p:nvPr userDrawn="1"/>
        </p:nvSpPr>
        <p:spPr bwMode="auto">
          <a:xfrm>
            <a:off x="492125" y="6430963"/>
            <a:ext cx="917575"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fld id="{EF865F52-F038-9143-B10F-EC315F327B49}" type="slidenum">
              <a:rPr kumimoji="0" lang="en-US" altLang="en-US" sz="1000" b="0" i="0" u="none" strike="noStrike" kern="1200" cap="none" spc="0" normalizeH="0" baseline="0" noProof="0" smtClean="0">
                <a:ln>
                  <a:noFill/>
                </a:ln>
                <a:solidFill>
                  <a:srgbClr val="7F7F7F"/>
                </a:solidFill>
                <a:effectLst/>
                <a:uLnTx/>
                <a:uFillTx/>
                <a:latin typeface="Calibri" charset="0"/>
                <a:ea typeface="ＭＳ Ｐゴシック" charset="-128"/>
                <a:cs typeface="+mn-cs"/>
              </a:rPr>
              <a:pPr marL="0" marR="0" lvl="0" indent="0" algn="l" defTabSz="914400" rtl="0" eaLnBrk="1" fontAlgn="base" latinLnBrk="0" hangingPunct="1">
                <a:lnSpc>
                  <a:spcPct val="90000"/>
                </a:lnSpc>
                <a:spcBef>
                  <a:spcPct val="0"/>
                </a:spcBef>
                <a:spcAft>
                  <a:spcPts val="600"/>
                </a:spcAft>
                <a:buClrTx/>
                <a:buSzTx/>
                <a:buFont typeface="Arial" charset="0"/>
                <a:buNone/>
                <a:tabLst/>
                <a:defRPr/>
              </a:pPr>
              <a:t>‹#›</a:t>
            </a:fld>
            <a:endParaRPr kumimoji="0" lang="en-US" altLang="en-US" sz="1000" b="0" i="0" u="none" strike="noStrike" kern="1200" cap="none" spc="0" normalizeH="0" baseline="0" noProof="0">
              <a:ln>
                <a:noFill/>
              </a:ln>
              <a:solidFill>
                <a:srgbClr val="7F7F7F"/>
              </a:solidFill>
              <a:effectLst/>
              <a:uLnTx/>
              <a:uFillTx/>
              <a:latin typeface="Calibri" charset="0"/>
              <a:ea typeface="ＭＳ Ｐゴシック" charset="-128"/>
              <a:cs typeface="+mn-cs"/>
            </a:endParaRPr>
          </a:p>
        </p:txBody>
      </p:sp>
      <p:sp>
        <p:nvSpPr>
          <p:cNvPr id="3" name="TextBox 2"/>
          <p:cNvSpPr txBox="1">
            <a:spLocks noChangeArrowheads="1"/>
          </p:cNvSpPr>
          <p:nvPr userDrawn="1"/>
        </p:nvSpPr>
        <p:spPr bwMode="auto">
          <a:xfrm>
            <a:off x="492125" y="6430963"/>
            <a:ext cx="917575"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fld id="{223CA994-01FB-B24C-A927-7E3417958BAD}" type="slidenum">
              <a:rPr kumimoji="0" lang="en-US" altLang="en-US" sz="1000" b="0" i="0" u="none" strike="noStrike" kern="1200" cap="none" spc="0" normalizeH="0" baseline="0" noProof="0" smtClean="0">
                <a:ln>
                  <a:noFill/>
                </a:ln>
                <a:solidFill>
                  <a:prstClr val="white"/>
                </a:solidFill>
                <a:effectLst/>
                <a:uLnTx/>
                <a:uFillTx/>
                <a:latin typeface="Calibri" charset="0"/>
                <a:ea typeface="ＭＳ Ｐゴシック" charset="-128"/>
                <a:cs typeface="+mn-cs"/>
              </a:rPr>
              <a:pPr marL="0" marR="0" lvl="0" indent="0" algn="l" defTabSz="914400" rtl="0" eaLnBrk="1" fontAlgn="base" latinLnBrk="0" hangingPunct="1">
                <a:lnSpc>
                  <a:spcPct val="90000"/>
                </a:lnSpc>
                <a:spcBef>
                  <a:spcPct val="0"/>
                </a:spcBef>
                <a:spcAft>
                  <a:spcPts val="600"/>
                </a:spcAft>
                <a:buClrTx/>
                <a:buSzTx/>
                <a:buFont typeface="Arial" charset="0"/>
                <a:buNone/>
                <a:tabLst/>
                <a:defRPr/>
              </a:pPr>
              <a:t>‹#›</a:t>
            </a:fld>
            <a:endParaRPr kumimoji="0" lang="en-US" altLang="en-US" sz="1000" b="0" i="0" u="none" strike="noStrike" kern="1200" cap="none" spc="0" normalizeH="0" baseline="0" noProof="0">
              <a:ln>
                <a:noFill/>
              </a:ln>
              <a:solidFill>
                <a:prstClr val="white"/>
              </a:solidFill>
              <a:effectLst/>
              <a:uLnTx/>
              <a:uFillTx/>
              <a:latin typeface="Calibri" charset="0"/>
              <a:ea typeface="ＭＳ Ｐゴシック" charset="-128"/>
              <a:cs typeface="+mn-cs"/>
            </a:endParaRPr>
          </a:p>
        </p:txBody>
      </p:sp>
      <p:sp>
        <p:nvSpPr>
          <p:cNvPr id="4" name="Rectangle 3"/>
          <p:cNvSpPr/>
          <p:nvPr userDrawn="1"/>
        </p:nvSpPr>
        <p:spPr>
          <a:xfrm>
            <a:off x="10683875" y="5937250"/>
            <a:ext cx="1095375" cy="682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6" name="Rectangle 5"/>
          <p:cNvSpPr>
            <a:spLocks noChangeArrowheads="1"/>
          </p:cNvSpPr>
          <p:nvPr userDrawn="1"/>
        </p:nvSpPr>
        <p:spPr bwMode="auto">
          <a:xfrm>
            <a:off x="728663" y="4800600"/>
            <a:ext cx="5432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eaLnBrk="0" fontAlgn="base" hangingPunct="0">
              <a:spcBef>
                <a:spcPct val="0"/>
              </a:spcBef>
              <a:spcAft>
                <a:spcPct val="0"/>
              </a:spcAft>
              <a:defRPr>
                <a:solidFill>
                  <a:schemeClr val="tx1"/>
                </a:solidFill>
                <a:latin typeface="Calibri" charset="0"/>
                <a:ea typeface="ＭＳ Ｐゴシック" charset="-128"/>
              </a:defRPr>
            </a:lvl6pPr>
            <a:lvl7pPr marL="2971800" indent="-228600" eaLnBrk="0" fontAlgn="base" hangingPunct="0">
              <a:spcBef>
                <a:spcPct val="0"/>
              </a:spcBef>
              <a:spcAft>
                <a:spcPct val="0"/>
              </a:spcAft>
              <a:defRPr>
                <a:solidFill>
                  <a:schemeClr val="tx1"/>
                </a:solidFill>
                <a:latin typeface="Calibri" charset="0"/>
                <a:ea typeface="ＭＳ Ｐゴシック" charset="-128"/>
              </a:defRPr>
            </a:lvl7pPr>
            <a:lvl8pPr marL="3429000" indent="-228600" eaLnBrk="0" fontAlgn="base" hangingPunct="0">
              <a:spcBef>
                <a:spcPct val="0"/>
              </a:spcBef>
              <a:spcAft>
                <a:spcPct val="0"/>
              </a:spcAft>
              <a:defRPr>
                <a:solidFill>
                  <a:schemeClr val="tx1"/>
                </a:solidFill>
                <a:latin typeface="Calibri" charset="0"/>
                <a:ea typeface="ＭＳ Ｐゴシック" charset="-128"/>
              </a:defRPr>
            </a:lvl8pPr>
            <a:lvl9pPr marL="3886200" indent="-2286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x-none" sz="1200" b="0" i="0" u="none" strike="noStrike" kern="1200" cap="none" spc="0" normalizeH="0" baseline="0" noProof="0">
                <a:ln>
                  <a:noFill/>
                </a:ln>
                <a:solidFill>
                  <a:prstClr val="white"/>
                </a:solidFill>
                <a:effectLst/>
                <a:uLnTx/>
                <a:uFillTx/>
                <a:latin typeface="Calibri" charset="0"/>
                <a:ea typeface="ＭＳ Ｐゴシック" charset="-128"/>
                <a:cs typeface="+mn-cs"/>
              </a:rPr>
              <a:t>The Arm trademarks featured in this presentation are registered trademarks or trademarks of Arm Limited (or its subsidiaries) in the US and/or elsewhere.  All rights reserved.  All other marks featured may be trademarks of their respective owners.</a:t>
            </a:r>
          </a:p>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x-none" sz="1200" b="0" i="0" u="none" strike="noStrike" kern="1200" cap="none" spc="0" normalizeH="0" baseline="0" noProof="0">
                <a:ln>
                  <a:noFill/>
                </a:ln>
                <a:solidFill>
                  <a:prstClr val="white"/>
                </a:solidFill>
                <a:effectLst/>
                <a:uLnTx/>
                <a:uFillTx/>
                <a:latin typeface="Calibri" charset="0"/>
                <a:ea typeface="ＭＳ Ｐゴシック" charset="-128"/>
                <a:cs typeface="+mn-cs"/>
              </a:rPr>
            </a:br>
            <a:r>
              <a:rPr kumimoji="0" lang="en-US" altLang="x-none" sz="1200" b="0" i="0" u="none" strike="noStrike" kern="1200" cap="none" spc="0" normalizeH="0" baseline="0" noProof="0" err="1">
                <a:ln>
                  <a:noFill/>
                </a:ln>
                <a:solidFill>
                  <a:prstClr val="white"/>
                </a:solidFill>
                <a:effectLst/>
                <a:uLnTx/>
                <a:uFillTx/>
                <a:latin typeface="Calibri" charset="0"/>
                <a:ea typeface="ＭＳ Ｐゴシック" charset="-128"/>
                <a:cs typeface="+mn-cs"/>
              </a:rPr>
              <a:t>www.arm.com</a:t>
            </a:r>
            <a:r>
              <a:rPr kumimoji="0" lang="en-US" altLang="x-none" sz="1200" b="0" i="0" u="none" strike="noStrike" kern="1200" cap="none" spc="0" normalizeH="0" baseline="0" noProof="0">
                <a:ln>
                  <a:noFill/>
                </a:ln>
                <a:solidFill>
                  <a:prstClr val="white"/>
                </a:solidFill>
                <a:effectLst/>
                <a:uLnTx/>
                <a:uFillTx/>
                <a:latin typeface="Calibri" charset="0"/>
                <a:ea typeface="ＭＳ Ｐゴシック" charset="-128"/>
                <a:cs typeface="+mn-cs"/>
              </a:rPr>
              <a:t>/company/policies/trademarks</a:t>
            </a:r>
          </a:p>
        </p:txBody>
      </p:sp>
      <p:sp>
        <p:nvSpPr>
          <p:cNvPr id="9" name="TextBox 20"/>
          <p:cNvSpPr txBox="1">
            <a:spLocks noChangeArrowheads="1"/>
          </p:cNvSpPr>
          <p:nvPr userDrawn="1"/>
        </p:nvSpPr>
        <p:spPr bwMode="auto">
          <a:xfrm>
            <a:off x="804863" y="6430963"/>
            <a:ext cx="8350250"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r>
              <a:rPr kumimoji="0" lang="en-US" altLang="en-US" sz="1000" b="0" i="0" u="none" strike="noStrike" kern="1200" cap="none" spc="0" normalizeH="0" baseline="0" noProof="0">
                <a:ln>
                  <a:noFill/>
                </a:ln>
                <a:solidFill>
                  <a:prstClr val="white"/>
                </a:solidFill>
                <a:effectLst/>
                <a:uLnTx/>
                <a:uFillTx/>
                <a:latin typeface="Calibri" charset="0"/>
                <a:ea typeface="ＭＳ Ｐゴシック" charset="-128"/>
                <a:cs typeface="+mn-cs"/>
              </a:rPr>
              <a:t>© 2018 Arm Limited </a:t>
            </a:r>
          </a:p>
        </p:txBody>
      </p:sp>
      <p:pic>
        <p:nvPicPr>
          <p:cNvPr id="8" name="Picture 7">
            <a:extLst>
              <a:ext uri="{FF2B5EF4-FFF2-40B4-BE49-F238E27FC236}">
                <a16:creationId xmlns:a16="http://schemas.microsoft.com/office/drawing/2014/main" id="{3CE9EDFC-9DD0-4ADC-9DE6-C6516087E64B}"/>
              </a:ext>
            </a:extLst>
          </p:cNvPr>
          <p:cNvPicPr>
            <a:picLocks noChangeAspect="1"/>
          </p:cNvPicPr>
          <p:nvPr userDrawn="1"/>
        </p:nvPicPr>
        <p:blipFill>
          <a:blip r:embed="rId2"/>
          <a:stretch>
            <a:fillRect/>
          </a:stretch>
        </p:blipFill>
        <p:spPr>
          <a:xfrm>
            <a:off x="6860962" y="3123385"/>
            <a:ext cx="4201604" cy="611230"/>
          </a:xfrm>
          <a:prstGeom prst="rect">
            <a:avLst/>
          </a:prstGeom>
        </p:spPr>
      </p:pic>
    </p:spTree>
    <p:extLst>
      <p:ext uri="{BB962C8B-B14F-4D97-AF65-F5344CB8AC3E}">
        <p14:creationId xmlns:p14="http://schemas.microsoft.com/office/powerpoint/2010/main" val="15601680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ubtitle and Content alterna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BF7399-A5A6-45BA-979D-565957665B70}"/>
              </a:ext>
            </a:extLst>
          </p:cNvPr>
          <p:cNvSpPr/>
          <p:nvPr userDrawn="1"/>
        </p:nvSpPr>
        <p:spPr>
          <a:xfrm>
            <a:off x="0" y="0"/>
            <a:ext cx="12192000" cy="5967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6" name="Rectangle 5">
            <a:extLst>
              <a:ext uri="{FF2B5EF4-FFF2-40B4-BE49-F238E27FC236}">
                <a16:creationId xmlns:a16="http://schemas.microsoft.com/office/drawing/2014/main" id="{57ADA842-6E77-49F5-886C-490811425F6D}"/>
              </a:ext>
            </a:extLst>
          </p:cNvPr>
          <p:cNvSpPr/>
          <p:nvPr userDrawn="1"/>
        </p:nvSpPr>
        <p:spPr>
          <a:xfrm>
            <a:off x="-15875" y="0"/>
            <a:ext cx="12192000" cy="5967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pic>
        <p:nvPicPr>
          <p:cNvPr id="9" name="Picture 8">
            <a:extLst>
              <a:ext uri="{FF2B5EF4-FFF2-40B4-BE49-F238E27FC236}">
                <a16:creationId xmlns:a16="http://schemas.microsoft.com/office/drawing/2014/main" id="{0EED0DA2-9043-4185-9741-3FE41800937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182461" y="5720754"/>
            <a:ext cx="5800089" cy="1137247"/>
          </a:xfrm>
          <a:custGeom>
            <a:avLst/>
            <a:gdLst>
              <a:gd name="connsiteX0" fmla="*/ 1969769 w 5800089"/>
              <a:gd name="connsiteY0" fmla="*/ 0 h 1137247"/>
              <a:gd name="connsiteX1" fmla="*/ 5800089 w 5800089"/>
              <a:gd name="connsiteY1" fmla="*/ 0 h 1137247"/>
              <a:gd name="connsiteX2" fmla="*/ 3830319 w 5800089"/>
              <a:gd name="connsiteY2" fmla="*/ 1137247 h 1137247"/>
              <a:gd name="connsiteX3" fmla="*/ 0 w 5800089"/>
              <a:gd name="connsiteY3" fmla="*/ 1137247 h 1137247"/>
            </a:gdLst>
            <a:ahLst/>
            <a:cxnLst>
              <a:cxn ang="0">
                <a:pos x="connsiteX0" y="connsiteY0"/>
              </a:cxn>
              <a:cxn ang="0">
                <a:pos x="connsiteX1" y="connsiteY1"/>
              </a:cxn>
              <a:cxn ang="0">
                <a:pos x="connsiteX2" y="connsiteY2"/>
              </a:cxn>
              <a:cxn ang="0">
                <a:pos x="connsiteX3" y="connsiteY3"/>
              </a:cxn>
            </a:cxnLst>
            <a:rect l="l" t="t" r="r" b="b"/>
            <a:pathLst>
              <a:path w="5800089" h="1137247">
                <a:moveTo>
                  <a:pt x="1969769" y="0"/>
                </a:moveTo>
                <a:lnTo>
                  <a:pt x="5800089" y="0"/>
                </a:lnTo>
                <a:lnTo>
                  <a:pt x="3830319" y="1137247"/>
                </a:lnTo>
                <a:lnTo>
                  <a:pt x="0" y="1137247"/>
                </a:lnTo>
                <a:close/>
              </a:path>
            </a:pathLst>
          </a:custGeom>
        </p:spPr>
      </p:pic>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3"/>
          <p:cNvSpPr>
            <a:spLocks noGrp="1"/>
          </p:cNvSpPr>
          <p:nvPr>
            <p:ph type="body" sz="quarter" idx="13"/>
          </p:nvPr>
        </p:nvSpPr>
        <p:spPr>
          <a:xfrm>
            <a:off x="492125" y="1040826"/>
            <a:ext cx="11180763" cy="344488"/>
          </a:xfrm>
        </p:spPr>
        <p:txBody>
          <a:bodyPr/>
          <a:lstStyle>
            <a:lvl1pPr marL="0" indent="0">
              <a:buNone/>
              <a:defRPr lang="en-US" sz="2400">
                <a:solidFill>
                  <a:schemeClr val="bg1"/>
                </a:solidFill>
              </a:defRPr>
            </a:lvl1pPr>
          </a:lstStyle>
          <a:p>
            <a:pPr lvl="0"/>
            <a:r>
              <a:rPr lang="en-US"/>
              <a:t>Click to edit Master text styles</a:t>
            </a:r>
          </a:p>
        </p:txBody>
      </p:sp>
      <p:sp>
        <p:nvSpPr>
          <p:cNvPr id="8" name="Text Placeholder 2"/>
          <p:cNvSpPr>
            <a:spLocks noGrp="1"/>
          </p:cNvSpPr>
          <p:nvPr>
            <p:ph idx="1"/>
          </p:nvPr>
        </p:nvSpPr>
        <p:spPr>
          <a:xfrm>
            <a:off x="490435" y="1666160"/>
            <a:ext cx="11180867" cy="3619578"/>
          </a:xfrm>
          <a:prstGeom prst="rect">
            <a:avLst/>
          </a:prstGeom>
        </p:spPr>
        <p:txBody>
          <a:bodyPr/>
          <a:lstStyle>
            <a:lvl1pPr marL="342900" indent="-342900">
              <a:buClr>
                <a:schemeClr val="bg1"/>
              </a:buClr>
              <a:buFont typeface="Arial" charset="0"/>
              <a:buChar cha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279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6_Title Slide">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25C61611-3300-41F4-84AB-94B0AEB16E06}"/>
              </a:ext>
            </a:extLst>
          </p:cNvPr>
          <p:cNvPicPr>
            <a:picLocks noChangeAspect="1"/>
          </p:cNvPicPr>
          <p:nvPr userDrawn="1"/>
        </p:nvPicPr>
        <p:blipFill>
          <a:blip r:embed="rId2">
            <a:extLst>
              <a:ext uri="{28A0092B-C50C-407E-A947-70E740481C1C}">
                <a14:useLocalDpi xmlns:a14="http://schemas.microsoft.com/office/drawing/2010/main" val="0"/>
              </a:ext>
            </a:extLst>
          </a:blip>
          <a:srcRect t="-2"/>
          <a:stretch>
            <a:fillRect/>
          </a:stretch>
        </p:blipFill>
        <p:spPr bwMode="auto">
          <a:xfrm>
            <a:off x="0" y="0"/>
            <a:ext cx="122253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4349E85A-37F4-4B10-9CEF-826A13263882}"/>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endParaRPr kumimoji="0" lang="en-US" sz="2100" b="0" i="0" u="none" strike="noStrike" kern="1200" cap="none" spc="0" normalizeH="0" baseline="0" noProof="0">
              <a:ln>
                <a:noFill/>
              </a:ln>
              <a:solidFill>
                <a:srgbClr val="333E48"/>
              </a:solidFill>
              <a:effectLst/>
              <a:uLnTx/>
              <a:uFillTx/>
              <a:latin typeface="Calibri" charset="0"/>
              <a:ea typeface="ＭＳ Ｐゴシック" charset="0"/>
            </a:endParaRPr>
          </a:p>
        </p:txBody>
      </p:sp>
      <p:sp>
        <p:nvSpPr>
          <p:cNvPr id="17" name="Subtitle 2">
            <a:extLst>
              <a:ext uri="{FF2B5EF4-FFF2-40B4-BE49-F238E27FC236}">
                <a16:creationId xmlns:a16="http://schemas.microsoft.com/office/drawing/2014/main" id="{358EDEA1-0DE3-4FC1-BD43-3AA9652E3E3A}"/>
              </a:ext>
            </a:extLst>
          </p:cNvPr>
          <p:cNvSpPr txBox="1">
            <a:spLocks/>
          </p:cNvSpPr>
          <p:nvPr userDrawn="1"/>
        </p:nvSpPr>
        <p:spPr bwMode="auto">
          <a:xfrm>
            <a:off x="5016500" y="137477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srgbClr val="7F7F7F"/>
              </a:solidFill>
              <a:effectLst/>
              <a:uLnTx/>
              <a:uFillTx/>
              <a:latin typeface="Calibri" charset="0"/>
              <a:ea typeface="ＭＳ Ｐゴシック" charset="0"/>
              <a:cs typeface="ＭＳ Ｐゴシック" charset="0"/>
            </a:endParaRPr>
          </a:p>
        </p:txBody>
      </p:sp>
      <p:sp>
        <p:nvSpPr>
          <p:cNvPr id="18" name="Subtitle 2">
            <a:extLst>
              <a:ext uri="{FF2B5EF4-FFF2-40B4-BE49-F238E27FC236}">
                <a16:creationId xmlns:a16="http://schemas.microsoft.com/office/drawing/2014/main" id="{FE9339E2-6786-4585-B68E-B160A16B524C}"/>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prstClr val="white"/>
              </a:solidFill>
              <a:effectLst/>
              <a:uLnTx/>
              <a:uFillTx/>
              <a:latin typeface="Calibri" charset="0"/>
              <a:ea typeface="ＭＳ Ｐゴシック" charset="0"/>
              <a:cs typeface="ＭＳ Ｐゴシック" charset="0"/>
            </a:endParaRPr>
          </a:p>
        </p:txBody>
      </p:sp>
      <p:sp>
        <p:nvSpPr>
          <p:cNvPr id="19" name="Rectangle 18">
            <a:extLst>
              <a:ext uri="{FF2B5EF4-FFF2-40B4-BE49-F238E27FC236}">
                <a16:creationId xmlns:a16="http://schemas.microsoft.com/office/drawing/2014/main" id="{08B2A1FB-5F08-4983-827C-7406A849E900}"/>
              </a:ext>
            </a:extLst>
          </p:cNvPr>
          <p:cNvSpPr/>
          <p:nvPr userDrawn="1"/>
        </p:nvSpPr>
        <p:spPr>
          <a:xfrm>
            <a:off x="3413126" y="4835525"/>
            <a:ext cx="3828922" cy="952500"/>
          </a:xfrm>
          <a:prstGeom prst="rect">
            <a:avLst/>
          </a:prstGeom>
          <a:solidFill>
            <a:schemeClr val="accent3">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3" name="Rectangle 22">
            <a:extLst>
              <a:ext uri="{FF2B5EF4-FFF2-40B4-BE49-F238E27FC236}">
                <a16:creationId xmlns:a16="http://schemas.microsoft.com/office/drawing/2014/main" id="{2A4BEA0D-7E19-4ECC-A868-BDD295C3C5AD}"/>
              </a:ext>
            </a:extLst>
          </p:cNvPr>
          <p:cNvSpPr/>
          <p:nvPr userDrawn="1"/>
        </p:nvSpPr>
        <p:spPr>
          <a:xfrm rot="5400000">
            <a:off x="9135998" y="3897249"/>
            <a:ext cx="955675" cy="4743577"/>
          </a:xfrm>
          <a:prstGeom prst="rect">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4" name="Rectangle 23">
            <a:extLst>
              <a:ext uri="{FF2B5EF4-FFF2-40B4-BE49-F238E27FC236}">
                <a16:creationId xmlns:a16="http://schemas.microsoft.com/office/drawing/2014/main" id="{4A52877D-AFFE-4F87-98A7-0F60ACE3A468}"/>
              </a:ext>
            </a:extLst>
          </p:cNvPr>
          <p:cNvSpPr/>
          <p:nvPr userDrawn="1"/>
        </p:nvSpPr>
        <p:spPr>
          <a:xfrm rot="5400000">
            <a:off x="7239000" y="73026"/>
            <a:ext cx="3798887" cy="5726112"/>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25" name="TextBox 24">
            <a:extLst>
              <a:ext uri="{FF2B5EF4-FFF2-40B4-BE49-F238E27FC236}">
                <a16:creationId xmlns:a16="http://schemas.microsoft.com/office/drawing/2014/main" id="{B9BE22F3-8447-4280-A964-8A2DE5DCE00A}"/>
              </a:ext>
            </a:extLst>
          </p:cNvPr>
          <p:cNvSpPr txBox="1">
            <a:spLocks noChangeArrowheads="1"/>
          </p:cNvSpPr>
          <p:nvPr userDrawn="1"/>
        </p:nvSpPr>
        <p:spPr bwMode="auto">
          <a:xfrm>
            <a:off x="12874625" y="2667000"/>
            <a:ext cx="0" cy="296863"/>
          </a:xfrm>
          <a:prstGeom prst="rect">
            <a:avLst/>
          </a:prstGeom>
          <a:noFill/>
          <a:ln>
            <a:noFill/>
          </a:ln>
          <a:extLst>
            <a:ext uri="{909E8E84-426E-40dd-AFC4-6F175D3DCCD1}"/>
            <a:ext uri="{91240B29-F687-4f45-9708-019B960494DF}"/>
          </a:extLst>
        </p:spPr>
        <p:txBody>
          <a:bodyPr wrap="none" lIns="0" tIns="0" rIns="0" bIns="0">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endParaRPr kumimoji="0" lang="en-US" sz="2100" b="0" i="0" u="none" strike="noStrike" kern="1200" cap="none" spc="0" normalizeH="0" baseline="0" noProof="0">
              <a:ln>
                <a:noFill/>
              </a:ln>
              <a:solidFill>
                <a:srgbClr val="333E48"/>
              </a:solidFill>
              <a:effectLst/>
              <a:uLnTx/>
              <a:uFillTx/>
              <a:latin typeface="Calibri" charset="0"/>
              <a:ea typeface="ＭＳ Ｐゴシック" charset="0"/>
            </a:endParaRPr>
          </a:p>
        </p:txBody>
      </p:sp>
      <p:pic>
        <p:nvPicPr>
          <p:cNvPr id="29" name="Picture 16">
            <a:extLst>
              <a:ext uri="{FF2B5EF4-FFF2-40B4-BE49-F238E27FC236}">
                <a16:creationId xmlns:a16="http://schemas.microsoft.com/office/drawing/2014/main" id="{DF830758-099E-403E-BA65-CFA5270CF82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04875" y="1206500"/>
            <a:ext cx="22399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a:extLst>
              <a:ext uri="{FF2B5EF4-FFF2-40B4-BE49-F238E27FC236}">
                <a16:creationId xmlns:a16="http://schemas.microsoft.com/office/drawing/2014/main" id="{1F8231B9-154D-4155-9D0E-202BE47E2A4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2161838" cy="6951663"/>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Placeholder 28"/>
          <p:cNvSpPr>
            <a:spLocks noGrp="1"/>
          </p:cNvSpPr>
          <p:nvPr>
            <p:ph type="body" sz="quarter" idx="12" hasCustomPrompt="1"/>
          </p:nvPr>
        </p:nvSpPr>
        <p:spPr>
          <a:xfrm>
            <a:off x="7426906" y="5958086"/>
            <a:ext cx="4264272" cy="295077"/>
          </a:xfrm>
        </p:spPr>
        <p:txBody>
          <a:bodyPr/>
          <a:lstStyle>
            <a:lvl1pPr algn="r">
              <a:spcAft>
                <a:spcPts val="600"/>
              </a:spcAft>
              <a:defRPr sz="2000">
                <a:solidFill>
                  <a:schemeClr val="bg1"/>
                </a:solidFill>
              </a:defRPr>
            </a:lvl1pPr>
          </a:lstStyle>
          <a:p>
            <a:pPr lvl="0"/>
            <a:r>
              <a:rPr lang="en-US"/>
              <a:t>Author Name</a:t>
            </a:r>
          </a:p>
        </p:txBody>
      </p:sp>
      <p:sp>
        <p:nvSpPr>
          <p:cNvPr id="32" name="Text Placeholder 28"/>
          <p:cNvSpPr>
            <a:spLocks noGrp="1"/>
          </p:cNvSpPr>
          <p:nvPr>
            <p:ph type="body" sz="quarter" idx="13" hasCustomPrompt="1"/>
          </p:nvPr>
        </p:nvSpPr>
        <p:spPr>
          <a:xfrm>
            <a:off x="7426906" y="6267966"/>
            <a:ext cx="4264272" cy="301109"/>
          </a:xfrm>
        </p:spPr>
        <p:txBody>
          <a:bodyPr/>
          <a:lstStyle>
            <a:lvl1pPr algn="r">
              <a:spcAft>
                <a:spcPts val="600"/>
              </a:spcAft>
              <a:defRPr sz="2000">
                <a:solidFill>
                  <a:schemeClr val="bg1"/>
                </a:solidFill>
              </a:defRPr>
            </a:lvl1pPr>
          </a:lstStyle>
          <a:p>
            <a:pPr lvl="0"/>
            <a:r>
              <a:rPr lang="en-US"/>
              <a:t>Date</a:t>
            </a:r>
          </a:p>
        </p:txBody>
      </p:sp>
      <p:sp>
        <p:nvSpPr>
          <p:cNvPr id="33" name="Title 1"/>
          <p:cNvSpPr>
            <a:spLocks noGrp="1"/>
          </p:cNvSpPr>
          <p:nvPr>
            <p:ph type="title"/>
          </p:nvPr>
        </p:nvSpPr>
        <p:spPr>
          <a:xfrm>
            <a:off x="6649606" y="2071010"/>
            <a:ext cx="5045507" cy="1556425"/>
          </a:xfrm>
        </p:spPr>
        <p:txBody>
          <a:bodyPr anchor="ctr" anchorCtr="0"/>
          <a:lstStyle>
            <a:lvl1pPr algn="r">
              <a:lnSpc>
                <a:spcPct val="85000"/>
              </a:lnSpc>
              <a:defRPr sz="5500" b="0" spc="-100" baseline="0">
                <a:solidFill>
                  <a:schemeClr val="bg1"/>
                </a:solidFill>
              </a:defRPr>
            </a:lvl1pPr>
          </a:lstStyle>
          <a:p>
            <a:r>
              <a:rPr lang="en-US"/>
              <a:t>Click to edit Master title style</a:t>
            </a:r>
          </a:p>
        </p:txBody>
      </p:sp>
      <p:sp>
        <p:nvSpPr>
          <p:cNvPr id="34" name="Text Placeholder 3"/>
          <p:cNvSpPr>
            <a:spLocks noGrp="1"/>
          </p:cNvSpPr>
          <p:nvPr>
            <p:ph type="body" sz="quarter" idx="14"/>
          </p:nvPr>
        </p:nvSpPr>
        <p:spPr>
          <a:xfrm>
            <a:off x="7426906" y="1652709"/>
            <a:ext cx="4268207" cy="289871"/>
          </a:xfrm>
        </p:spPr>
        <p:txBody>
          <a:bodyPr/>
          <a:lstStyle>
            <a:lvl1pPr marL="0" indent="0" algn="r">
              <a:buNone/>
              <a:defRPr sz="2400" baseline="0">
                <a:solidFill>
                  <a:schemeClr val="bg1"/>
                </a:solidFill>
              </a:defRPr>
            </a:lvl1pPr>
          </a:lstStyle>
          <a:p>
            <a:pPr lvl="0"/>
            <a:r>
              <a:rPr lang="en-US"/>
              <a:t>Click to edit Master text styles</a:t>
            </a:r>
          </a:p>
        </p:txBody>
      </p:sp>
      <p:sp>
        <p:nvSpPr>
          <p:cNvPr id="35" name="Subtitle 2"/>
          <p:cNvSpPr>
            <a:spLocks noGrp="1"/>
          </p:cNvSpPr>
          <p:nvPr>
            <p:ph type="subTitle" idx="1"/>
          </p:nvPr>
        </p:nvSpPr>
        <p:spPr>
          <a:xfrm>
            <a:off x="6654335" y="3590524"/>
            <a:ext cx="5040778" cy="739253"/>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a:p>
        </p:txBody>
      </p:sp>
    </p:spTree>
    <p:extLst>
      <p:ext uri="{BB962C8B-B14F-4D97-AF65-F5344CB8AC3E}">
        <p14:creationId xmlns:p14="http://schemas.microsoft.com/office/powerpoint/2010/main" val="5218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0_Title Slide">
    <p:bg>
      <p:bgPr>
        <a:solidFill>
          <a:schemeClr val="accent1"/>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012829B4-F003-443D-BAAD-D767D7607653}"/>
              </a:ext>
            </a:extLst>
          </p:cNvPr>
          <p:cNvSpPr txBox="1">
            <a:spLocks/>
          </p:cNvSpPr>
          <p:nvPr userDrawn="1"/>
        </p:nvSpPr>
        <p:spPr bwMode="auto">
          <a:xfrm>
            <a:off x="5016500" y="1952625"/>
            <a:ext cx="6307138" cy="741363"/>
          </a:xfrm>
          <a:prstGeom prst="rect">
            <a:avLst/>
          </a:prstGeom>
          <a:noFill/>
          <a:ln>
            <a:noFill/>
          </a:ln>
        </p:spPr>
        <p:txBody>
          <a:bodyPr lIns="0" tIns="0" rIns="0" bIns="0"/>
          <a:lstStyle>
            <a:lvl1pPr marL="342900" indent="-342900">
              <a:defRPr>
                <a:solidFill>
                  <a:schemeClr val="tx1"/>
                </a:solidFill>
                <a:latin typeface="Calibri" charset="0"/>
                <a:ea typeface="ＭＳ Ｐゴシック" charset="0"/>
                <a:cs typeface="ＭＳ Ｐゴシック" charset="0"/>
              </a:defRPr>
            </a:lvl1pPr>
            <a:lvl2pPr>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marL="457200" marR="0" lvl="1" indent="0" algn="r" defTabSz="914400" rtl="0" eaLnBrk="1" fontAlgn="base" latinLnBrk="0" hangingPunct="1">
              <a:lnSpc>
                <a:spcPct val="104000"/>
              </a:lnSpc>
              <a:spcBef>
                <a:spcPct val="0"/>
              </a:spcBef>
              <a:spcAft>
                <a:spcPct val="0"/>
              </a:spcAft>
              <a:buClrTx/>
              <a:buSzTx/>
              <a:buFont typeface="Arial" charset="0"/>
              <a:buNone/>
              <a:tabLst/>
              <a:defRPr/>
            </a:pPr>
            <a:endParaRPr kumimoji="0" lang="en-GB" sz="1600" b="0" i="0" u="none" strike="noStrike" kern="1200" cap="none" spc="0" normalizeH="0" baseline="0" noProof="0">
              <a:ln>
                <a:noFill/>
              </a:ln>
              <a:solidFill>
                <a:srgbClr val="333E48"/>
              </a:solidFill>
              <a:effectLst/>
              <a:uLnTx/>
              <a:uFillTx/>
              <a:latin typeface="Calibri" charset="0"/>
              <a:ea typeface="ＭＳ Ｐゴシック" charset="0"/>
              <a:cs typeface="ＭＳ Ｐゴシック" charset="0"/>
            </a:endParaRPr>
          </a:p>
        </p:txBody>
      </p:sp>
      <p:sp>
        <p:nvSpPr>
          <p:cNvPr id="19" name="Title 1"/>
          <p:cNvSpPr>
            <a:spLocks noGrp="1"/>
          </p:cNvSpPr>
          <p:nvPr>
            <p:ph type="title"/>
          </p:nvPr>
        </p:nvSpPr>
        <p:spPr>
          <a:xfrm>
            <a:off x="6294006" y="2057639"/>
            <a:ext cx="5045507" cy="1556425"/>
          </a:xfrm>
        </p:spPr>
        <p:txBody>
          <a:bodyPr anchor="ctr" anchorCtr="0"/>
          <a:lstStyle>
            <a:lvl1pPr algn="r">
              <a:lnSpc>
                <a:spcPct val="85000"/>
              </a:lnSpc>
              <a:defRPr sz="5500" b="0" spc="-100" baseline="0">
                <a:solidFill>
                  <a:schemeClr val="bg1"/>
                </a:solidFill>
              </a:defRPr>
            </a:lvl1pPr>
          </a:lstStyle>
          <a:p>
            <a:r>
              <a:rPr lang="en-US"/>
              <a:t>Click to edit Master title style</a:t>
            </a:r>
          </a:p>
        </p:txBody>
      </p:sp>
      <p:sp>
        <p:nvSpPr>
          <p:cNvPr id="20" name="Subtitle 2"/>
          <p:cNvSpPr>
            <a:spLocks noGrp="1"/>
          </p:cNvSpPr>
          <p:nvPr>
            <p:ph type="subTitle" idx="1"/>
          </p:nvPr>
        </p:nvSpPr>
        <p:spPr>
          <a:xfrm>
            <a:off x="6298735" y="3671282"/>
            <a:ext cx="5040778" cy="739253"/>
          </a:xfrm>
        </p:spPr>
        <p:txBody>
          <a:bodyPr/>
          <a:lstStyle>
            <a:lvl1pPr marL="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2400">
                <a:solidFill>
                  <a:schemeClr val="bg1"/>
                </a:solidFill>
              </a:defRPr>
            </a:lvl1pPr>
            <a:lvl2pPr marL="457200" marR="0" indent="0" algn="r" defTabSz="914400" rtl="0" eaLnBrk="1" fontAlgn="auto" latinLnBrk="0" hangingPunct="1">
              <a:lnSpc>
                <a:spcPct val="104000"/>
              </a:lnSpc>
              <a:spcBef>
                <a:spcPts val="0"/>
              </a:spcBef>
              <a:spcAft>
                <a:spcPts val="600"/>
              </a:spcAft>
              <a:buClrTx/>
              <a:buSzTx/>
              <a:buFont typeface="Arial" panose="020B0604020202020204" pitchFamily="34" charset="0"/>
              <a:buNone/>
              <a:tabLst/>
              <a:defRPr sz="1600">
                <a:solidFill>
                  <a:schemeClr val="tx1">
                    <a:lumMod val="50000"/>
                    <a:lumOff val="50000"/>
                  </a:schemeClr>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Master subtitle style</a:t>
            </a:r>
            <a:endParaRPr lang="en-GB"/>
          </a:p>
        </p:txBody>
      </p:sp>
      <p:sp>
        <p:nvSpPr>
          <p:cNvPr id="21" name="Text Placeholder 28"/>
          <p:cNvSpPr>
            <a:spLocks noGrp="1"/>
          </p:cNvSpPr>
          <p:nvPr>
            <p:ph type="body" sz="quarter" idx="12" hasCustomPrompt="1"/>
          </p:nvPr>
        </p:nvSpPr>
        <p:spPr>
          <a:xfrm>
            <a:off x="6294006" y="5562481"/>
            <a:ext cx="5041572" cy="239159"/>
          </a:xfrm>
        </p:spPr>
        <p:txBody>
          <a:bodyPr/>
          <a:lstStyle>
            <a:lvl1pPr algn="r">
              <a:spcAft>
                <a:spcPts val="600"/>
              </a:spcAft>
              <a:defRPr sz="2000">
                <a:solidFill>
                  <a:schemeClr val="bg1"/>
                </a:solidFill>
              </a:defRPr>
            </a:lvl1pPr>
          </a:lstStyle>
          <a:p>
            <a:pPr lvl="0"/>
            <a:r>
              <a:rPr lang="en-US"/>
              <a:t>Author</a:t>
            </a:r>
          </a:p>
        </p:txBody>
      </p:sp>
      <p:sp>
        <p:nvSpPr>
          <p:cNvPr id="22" name="Text Placeholder 28"/>
          <p:cNvSpPr>
            <a:spLocks noGrp="1"/>
          </p:cNvSpPr>
          <p:nvPr>
            <p:ph type="body" sz="quarter" idx="13" hasCustomPrompt="1"/>
          </p:nvPr>
        </p:nvSpPr>
        <p:spPr>
          <a:xfrm>
            <a:off x="6294006" y="5872361"/>
            <a:ext cx="5041572" cy="239159"/>
          </a:xfrm>
        </p:spPr>
        <p:txBody>
          <a:bodyPr/>
          <a:lstStyle>
            <a:lvl1pPr algn="r">
              <a:spcAft>
                <a:spcPts val="600"/>
              </a:spcAft>
              <a:defRPr sz="2000">
                <a:solidFill>
                  <a:schemeClr val="bg1"/>
                </a:solidFill>
              </a:defRPr>
            </a:lvl1pPr>
          </a:lstStyle>
          <a:p>
            <a:pPr lvl="0"/>
            <a:r>
              <a:rPr lang="en-US"/>
              <a:t>Date</a:t>
            </a:r>
          </a:p>
        </p:txBody>
      </p:sp>
      <p:sp>
        <p:nvSpPr>
          <p:cNvPr id="23" name="Text Placeholder 3"/>
          <p:cNvSpPr>
            <a:spLocks noGrp="1"/>
          </p:cNvSpPr>
          <p:nvPr>
            <p:ph type="body" sz="quarter" idx="14"/>
          </p:nvPr>
        </p:nvSpPr>
        <p:spPr>
          <a:xfrm>
            <a:off x="7071306" y="1639338"/>
            <a:ext cx="4268207" cy="289871"/>
          </a:xfrm>
        </p:spPr>
        <p:txBody>
          <a:bodyPr/>
          <a:lstStyle>
            <a:lvl1pPr marL="0" indent="0" algn="r">
              <a:buNone/>
              <a:defRPr sz="2400" baseline="0">
                <a:solidFill>
                  <a:schemeClr val="bg1"/>
                </a:solidFill>
              </a:defRPr>
            </a:lvl1pPr>
          </a:lstStyle>
          <a:p>
            <a:pPr lvl="0"/>
            <a:r>
              <a:rPr lang="en-US"/>
              <a:t>Click to edit Master text styles</a:t>
            </a:r>
          </a:p>
        </p:txBody>
      </p:sp>
      <p:pic>
        <p:nvPicPr>
          <p:cNvPr id="11" name="Picture 10">
            <a:extLst>
              <a:ext uri="{FF2B5EF4-FFF2-40B4-BE49-F238E27FC236}">
                <a16:creationId xmlns:a16="http://schemas.microsoft.com/office/drawing/2014/main" id="{899C5097-7251-45E1-B2AF-B137762C7DCF}"/>
              </a:ext>
            </a:extLst>
          </p:cNvPr>
          <p:cNvPicPr>
            <a:picLocks noChangeAspect="1"/>
          </p:cNvPicPr>
          <p:nvPr userDrawn="1"/>
        </p:nvPicPr>
        <p:blipFill>
          <a:blip r:embed="rId2"/>
          <a:stretch>
            <a:fillRect/>
          </a:stretch>
        </p:blipFill>
        <p:spPr>
          <a:xfrm>
            <a:off x="804863" y="1731920"/>
            <a:ext cx="4040830" cy="587841"/>
          </a:xfrm>
          <a:prstGeom prst="rect">
            <a:avLst/>
          </a:prstGeom>
        </p:spPr>
      </p:pic>
    </p:spTree>
    <p:extLst>
      <p:ext uri="{BB962C8B-B14F-4D97-AF65-F5344CB8AC3E}">
        <p14:creationId xmlns:p14="http://schemas.microsoft.com/office/powerpoint/2010/main" val="385458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Section Divider slide">
    <p:bg>
      <p:bgPr>
        <a:solidFill>
          <a:schemeClr val="accent1"/>
        </a:solidFill>
        <a:effectLst/>
      </p:bgPr>
    </p:bg>
    <p:spTree>
      <p:nvGrpSpPr>
        <p:cNvPr id="1" name=""/>
        <p:cNvGrpSpPr/>
        <p:nvPr/>
      </p:nvGrpSpPr>
      <p:grpSpPr>
        <a:xfrm>
          <a:off x="0" y="0"/>
          <a:ext cx="0" cy="0"/>
          <a:chOff x="0" y="0"/>
          <a:chExt cx="0" cy="0"/>
        </a:xfrm>
      </p:grpSpPr>
      <p:pic>
        <p:nvPicPr>
          <p:cNvPr id="3" name="Picture 14">
            <a:extLst>
              <a:ext uri="{FF2B5EF4-FFF2-40B4-BE49-F238E27FC236}">
                <a16:creationId xmlns:a16="http://schemas.microsoft.com/office/drawing/2014/main" id="{E11C1B9F-CF01-4B19-871A-0E835AC194B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12161838" cy="695007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362B52B8-B955-4011-BA1B-3F562C2B9721}"/>
              </a:ext>
            </a:extLst>
          </p:cNvPr>
          <p:cNvSpPr/>
          <p:nvPr userDrawn="1"/>
        </p:nvSpPr>
        <p:spPr>
          <a:xfrm>
            <a:off x="9145588" y="0"/>
            <a:ext cx="944562" cy="6858000"/>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5" name="Rectangle 4">
            <a:extLst>
              <a:ext uri="{FF2B5EF4-FFF2-40B4-BE49-F238E27FC236}">
                <a16:creationId xmlns:a16="http://schemas.microsoft.com/office/drawing/2014/main" id="{29C667FE-5F49-4902-BA4E-5F42CE73BF8F}"/>
              </a:ext>
            </a:extLst>
          </p:cNvPr>
          <p:cNvSpPr/>
          <p:nvPr userDrawn="1"/>
        </p:nvSpPr>
        <p:spPr>
          <a:xfrm rot="5400000">
            <a:off x="5618956" y="-781843"/>
            <a:ext cx="954087" cy="12192000"/>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10" name="Text Placeholder 3"/>
          <p:cNvSpPr>
            <a:spLocks noGrp="1"/>
          </p:cNvSpPr>
          <p:nvPr>
            <p:ph type="body" sz="quarter" idx="10"/>
          </p:nvPr>
        </p:nvSpPr>
        <p:spPr>
          <a:xfrm>
            <a:off x="884816" y="2191911"/>
            <a:ext cx="7747119" cy="794604"/>
          </a:xfrm>
        </p:spPr>
        <p:txBody>
          <a:bodyPr/>
          <a:lstStyle>
            <a:lvl1pPr marL="0" indent="0" algn="l">
              <a:buNone/>
              <a:defRPr sz="5400" b="1">
                <a:solidFill>
                  <a:schemeClr val="bg1"/>
                </a:solidFill>
              </a:defRPr>
            </a:lvl1pPr>
          </a:lstStyle>
          <a:p>
            <a:pPr lvl="0"/>
            <a:r>
              <a:rPr lang="en-US"/>
              <a:t>Click to edit Master text styles</a:t>
            </a:r>
          </a:p>
        </p:txBody>
      </p:sp>
      <p:sp>
        <p:nvSpPr>
          <p:cNvPr id="8" name="Text Placeholder 7"/>
          <p:cNvSpPr>
            <a:spLocks noGrp="1"/>
          </p:cNvSpPr>
          <p:nvPr>
            <p:ph type="body" sz="quarter" idx="11" hasCustomPrompt="1"/>
          </p:nvPr>
        </p:nvSpPr>
        <p:spPr>
          <a:xfrm>
            <a:off x="884816" y="3130310"/>
            <a:ext cx="6858000" cy="1033463"/>
          </a:xfrm>
        </p:spPr>
        <p:txBody>
          <a:bodyPr/>
          <a:lstStyle>
            <a:lvl1pPr marL="0" indent="0">
              <a:buNone/>
              <a:defRPr sz="3600" b="1">
                <a:solidFill>
                  <a:schemeClr val="bg1"/>
                </a:solidFill>
              </a:defRPr>
            </a:lvl1pPr>
          </a:lstStyle>
          <a:p>
            <a:pPr lvl="0"/>
            <a:r>
              <a:rPr lang="en-US"/>
              <a:t>Sub header if needed</a:t>
            </a:r>
          </a:p>
        </p:txBody>
      </p:sp>
      <p:pic>
        <p:nvPicPr>
          <p:cNvPr id="9" name="Picture 8">
            <a:extLst>
              <a:ext uri="{FF2B5EF4-FFF2-40B4-BE49-F238E27FC236}">
                <a16:creationId xmlns:a16="http://schemas.microsoft.com/office/drawing/2014/main" id="{6D1E5EE6-EC60-4F36-8250-F6D27EEE174F}"/>
              </a:ext>
            </a:extLst>
          </p:cNvPr>
          <p:cNvPicPr>
            <a:picLocks noChangeAspect="1"/>
          </p:cNvPicPr>
          <p:nvPr userDrawn="1"/>
        </p:nvPicPr>
        <p:blipFill>
          <a:blip r:embed="rId3"/>
          <a:stretch>
            <a:fillRect/>
          </a:stretch>
        </p:blipFill>
        <p:spPr>
          <a:xfrm>
            <a:off x="9282544" y="6335650"/>
            <a:ext cx="2732051" cy="397446"/>
          </a:xfrm>
          <a:prstGeom prst="rect">
            <a:avLst/>
          </a:prstGeom>
        </p:spPr>
      </p:pic>
    </p:spTree>
    <p:extLst>
      <p:ext uri="{BB962C8B-B14F-4D97-AF65-F5344CB8AC3E}">
        <p14:creationId xmlns:p14="http://schemas.microsoft.com/office/powerpoint/2010/main" val="2352857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Section Divider slide">
    <p:bg>
      <p:bgPr>
        <a:solidFill>
          <a:schemeClr val="tx2">
            <a:alpha val="79999"/>
          </a:schemeClr>
        </a:solidFill>
        <a:effectLst/>
      </p:bgPr>
    </p:bg>
    <p:spTree>
      <p:nvGrpSpPr>
        <p:cNvPr id="1" name=""/>
        <p:cNvGrpSpPr/>
        <p:nvPr/>
      </p:nvGrpSpPr>
      <p:grpSpPr>
        <a:xfrm>
          <a:off x="0" y="0"/>
          <a:ext cx="0" cy="0"/>
          <a:chOff x="0" y="0"/>
          <a:chExt cx="0" cy="0"/>
        </a:xfrm>
      </p:grpSpPr>
      <p:pic>
        <p:nvPicPr>
          <p:cNvPr id="3" name="Picture 14">
            <a:extLst>
              <a:ext uri="{FF2B5EF4-FFF2-40B4-BE49-F238E27FC236}">
                <a16:creationId xmlns:a16="http://schemas.microsoft.com/office/drawing/2014/main" id="{5B8B71E0-69B2-4405-92A4-A8D4317D90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61838" cy="695007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FB01617F-3437-4EA0-9F3A-35641BDCD476}"/>
              </a:ext>
            </a:extLst>
          </p:cNvPr>
          <p:cNvSpPr/>
          <p:nvPr userDrawn="1"/>
        </p:nvSpPr>
        <p:spPr>
          <a:xfrm>
            <a:off x="2473325" y="5788025"/>
            <a:ext cx="5715000" cy="957263"/>
          </a:xfrm>
          <a:prstGeom prst="rect">
            <a:avLst/>
          </a:prstGeom>
          <a:solidFill>
            <a:schemeClr val="accent3">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5" name="Rectangle 4">
            <a:extLst>
              <a:ext uri="{FF2B5EF4-FFF2-40B4-BE49-F238E27FC236}">
                <a16:creationId xmlns:a16="http://schemas.microsoft.com/office/drawing/2014/main" id="{B93C7CB8-D0ED-4CBB-A14C-0F5A992AEC32}"/>
              </a:ext>
            </a:extLst>
          </p:cNvPr>
          <p:cNvSpPr/>
          <p:nvPr userDrawn="1"/>
        </p:nvSpPr>
        <p:spPr>
          <a:xfrm rot="5400000">
            <a:off x="8668545" y="3399631"/>
            <a:ext cx="950912" cy="3825875"/>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6" name="Rectangle 5">
            <a:extLst>
              <a:ext uri="{FF2B5EF4-FFF2-40B4-BE49-F238E27FC236}">
                <a16:creationId xmlns:a16="http://schemas.microsoft.com/office/drawing/2014/main" id="{986458DA-6FE5-4EAB-9430-95208E73E3F5}"/>
              </a:ext>
            </a:extLst>
          </p:cNvPr>
          <p:cNvSpPr/>
          <p:nvPr userDrawn="1"/>
        </p:nvSpPr>
        <p:spPr>
          <a:xfrm rot="5400000">
            <a:off x="8661400" y="-395287"/>
            <a:ext cx="2852737" cy="3798888"/>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9" name="Text Placeholder 3"/>
          <p:cNvSpPr>
            <a:spLocks noGrp="1"/>
          </p:cNvSpPr>
          <p:nvPr>
            <p:ph type="body" sz="quarter" idx="10"/>
          </p:nvPr>
        </p:nvSpPr>
        <p:spPr>
          <a:xfrm>
            <a:off x="884816" y="2191911"/>
            <a:ext cx="7747119" cy="794604"/>
          </a:xfrm>
        </p:spPr>
        <p:txBody>
          <a:bodyPr/>
          <a:lstStyle>
            <a:lvl1pPr marL="0" indent="0" algn="l">
              <a:buNone/>
              <a:defRPr sz="5400" b="1">
                <a:solidFill>
                  <a:schemeClr val="bg1"/>
                </a:solidFill>
              </a:defRPr>
            </a:lvl1pPr>
          </a:lstStyle>
          <a:p>
            <a:pPr lvl="0"/>
            <a:r>
              <a:rPr lang="en-US"/>
              <a:t>Click to edit Master text styles</a:t>
            </a:r>
          </a:p>
        </p:txBody>
      </p:sp>
      <p:sp>
        <p:nvSpPr>
          <p:cNvPr id="10" name="Text Placeholder 7"/>
          <p:cNvSpPr>
            <a:spLocks noGrp="1"/>
          </p:cNvSpPr>
          <p:nvPr>
            <p:ph type="body" sz="quarter" idx="11" hasCustomPrompt="1"/>
          </p:nvPr>
        </p:nvSpPr>
        <p:spPr>
          <a:xfrm>
            <a:off x="884816" y="3130310"/>
            <a:ext cx="6858000" cy="1033463"/>
          </a:xfrm>
        </p:spPr>
        <p:txBody>
          <a:bodyPr/>
          <a:lstStyle>
            <a:lvl1pPr marL="0" indent="0">
              <a:buNone/>
              <a:defRPr sz="3600" b="1">
                <a:solidFill>
                  <a:schemeClr val="bg1"/>
                </a:solidFill>
              </a:defRPr>
            </a:lvl1pPr>
          </a:lstStyle>
          <a:p>
            <a:pPr lvl="0"/>
            <a:r>
              <a:rPr lang="en-US" err="1"/>
              <a:t>Subheader</a:t>
            </a:r>
            <a:r>
              <a:rPr lang="en-US"/>
              <a:t> if needed</a:t>
            </a:r>
          </a:p>
        </p:txBody>
      </p:sp>
      <p:pic>
        <p:nvPicPr>
          <p:cNvPr id="11" name="Picture 10">
            <a:extLst>
              <a:ext uri="{FF2B5EF4-FFF2-40B4-BE49-F238E27FC236}">
                <a16:creationId xmlns:a16="http://schemas.microsoft.com/office/drawing/2014/main" id="{0EFCF160-BBA0-4263-8872-2E8BE7E83267}"/>
              </a:ext>
            </a:extLst>
          </p:cNvPr>
          <p:cNvPicPr>
            <a:picLocks noChangeAspect="1"/>
          </p:cNvPicPr>
          <p:nvPr userDrawn="1"/>
        </p:nvPicPr>
        <p:blipFill>
          <a:blip r:embed="rId3"/>
          <a:stretch>
            <a:fillRect/>
          </a:stretch>
        </p:blipFill>
        <p:spPr>
          <a:xfrm>
            <a:off x="9282544" y="6335650"/>
            <a:ext cx="2732051" cy="397446"/>
          </a:xfrm>
          <a:prstGeom prst="rect">
            <a:avLst/>
          </a:prstGeom>
        </p:spPr>
      </p:pic>
    </p:spTree>
    <p:extLst>
      <p:ext uri="{BB962C8B-B14F-4D97-AF65-F5344CB8AC3E}">
        <p14:creationId xmlns:p14="http://schemas.microsoft.com/office/powerpoint/2010/main" val="1341318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Section Divider slide">
    <p:bg>
      <p:bgPr>
        <a:solidFill>
          <a:schemeClr val="tx2">
            <a:alpha val="79999"/>
          </a:schemeClr>
        </a:solidFill>
        <a:effectLst/>
      </p:bgPr>
    </p:bg>
    <p:spTree>
      <p:nvGrpSpPr>
        <p:cNvPr id="1" name=""/>
        <p:cNvGrpSpPr/>
        <p:nvPr/>
      </p:nvGrpSpPr>
      <p:grpSpPr>
        <a:xfrm>
          <a:off x="0" y="0"/>
          <a:ext cx="0" cy="0"/>
          <a:chOff x="0" y="0"/>
          <a:chExt cx="0" cy="0"/>
        </a:xfrm>
      </p:grpSpPr>
      <p:pic>
        <p:nvPicPr>
          <p:cNvPr id="3" name="Picture 14">
            <a:extLst>
              <a:ext uri="{FF2B5EF4-FFF2-40B4-BE49-F238E27FC236}">
                <a16:creationId xmlns:a16="http://schemas.microsoft.com/office/drawing/2014/main" id="{80CE8D38-A1A3-42B2-A2B4-D2CAD399E6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61838" cy="695007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89895B2B-A497-48E9-ADEB-D02F00658322}"/>
              </a:ext>
            </a:extLst>
          </p:cNvPr>
          <p:cNvSpPr/>
          <p:nvPr userDrawn="1"/>
        </p:nvSpPr>
        <p:spPr>
          <a:xfrm rot="5400000">
            <a:off x="8189913" y="1981200"/>
            <a:ext cx="2865438" cy="2859087"/>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5" name="Rectangle 4">
            <a:extLst>
              <a:ext uri="{FF2B5EF4-FFF2-40B4-BE49-F238E27FC236}">
                <a16:creationId xmlns:a16="http://schemas.microsoft.com/office/drawing/2014/main" id="{CE5602E1-3D6F-4250-94C4-9D35DC940925}"/>
              </a:ext>
            </a:extLst>
          </p:cNvPr>
          <p:cNvSpPr/>
          <p:nvPr userDrawn="1"/>
        </p:nvSpPr>
        <p:spPr>
          <a:xfrm rot="5400000">
            <a:off x="7238207" y="70644"/>
            <a:ext cx="952500" cy="2865437"/>
          </a:xfrm>
          <a:prstGeom prst="rect">
            <a:avLst/>
          </a:prstGeom>
          <a:solidFill>
            <a:schemeClr val="accent5">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8" name="Rectangle 7">
            <a:extLst>
              <a:ext uri="{FF2B5EF4-FFF2-40B4-BE49-F238E27FC236}">
                <a16:creationId xmlns:a16="http://schemas.microsoft.com/office/drawing/2014/main" id="{39F608C9-DD55-416C-933C-355A9DCB6145}"/>
              </a:ext>
            </a:extLst>
          </p:cNvPr>
          <p:cNvSpPr/>
          <p:nvPr userDrawn="1"/>
        </p:nvSpPr>
        <p:spPr>
          <a:xfrm>
            <a:off x="2473325" y="4838700"/>
            <a:ext cx="5715000" cy="955675"/>
          </a:xfrm>
          <a:prstGeom prst="rect">
            <a:avLst/>
          </a:prstGeom>
          <a:solidFill>
            <a:schemeClr val="accent3">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9" name="Text Placeholder 3"/>
          <p:cNvSpPr>
            <a:spLocks noGrp="1"/>
          </p:cNvSpPr>
          <p:nvPr>
            <p:ph type="body" sz="quarter" idx="10"/>
          </p:nvPr>
        </p:nvSpPr>
        <p:spPr>
          <a:xfrm>
            <a:off x="884816" y="2191911"/>
            <a:ext cx="7747119" cy="794604"/>
          </a:xfrm>
        </p:spPr>
        <p:txBody>
          <a:bodyPr/>
          <a:lstStyle>
            <a:lvl1pPr marL="0" indent="0" algn="l">
              <a:buNone/>
              <a:defRPr sz="5400" b="1">
                <a:solidFill>
                  <a:schemeClr val="bg1"/>
                </a:solidFill>
              </a:defRPr>
            </a:lvl1pPr>
          </a:lstStyle>
          <a:p>
            <a:pPr lvl="0"/>
            <a:r>
              <a:rPr lang="en-US"/>
              <a:t>Click to edit Master text styles</a:t>
            </a:r>
          </a:p>
        </p:txBody>
      </p:sp>
      <p:sp>
        <p:nvSpPr>
          <p:cNvPr id="10" name="Text Placeholder 7"/>
          <p:cNvSpPr>
            <a:spLocks noGrp="1"/>
          </p:cNvSpPr>
          <p:nvPr>
            <p:ph type="body" sz="quarter" idx="11" hasCustomPrompt="1"/>
          </p:nvPr>
        </p:nvSpPr>
        <p:spPr>
          <a:xfrm>
            <a:off x="884816" y="3130310"/>
            <a:ext cx="6858000" cy="1033463"/>
          </a:xfrm>
        </p:spPr>
        <p:txBody>
          <a:bodyPr/>
          <a:lstStyle>
            <a:lvl1pPr marL="0" indent="0">
              <a:buNone/>
              <a:defRPr sz="3600" b="1">
                <a:solidFill>
                  <a:schemeClr val="bg1"/>
                </a:solidFill>
              </a:defRPr>
            </a:lvl1pPr>
          </a:lstStyle>
          <a:p>
            <a:pPr lvl="0"/>
            <a:r>
              <a:rPr lang="en-US" err="1"/>
              <a:t>Subheader</a:t>
            </a:r>
            <a:r>
              <a:rPr lang="en-US"/>
              <a:t> if needed</a:t>
            </a:r>
          </a:p>
        </p:txBody>
      </p:sp>
      <p:pic>
        <p:nvPicPr>
          <p:cNvPr id="11" name="Picture 10">
            <a:extLst>
              <a:ext uri="{FF2B5EF4-FFF2-40B4-BE49-F238E27FC236}">
                <a16:creationId xmlns:a16="http://schemas.microsoft.com/office/drawing/2014/main" id="{39B99F94-93C6-4007-A4D0-E71FCE85B904}"/>
              </a:ext>
            </a:extLst>
          </p:cNvPr>
          <p:cNvPicPr>
            <a:picLocks noChangeAspect="1"/>
          </p:cNvPicPr>
          <p:nvPr userDrawn="1"/>
        </p:nvPicPr>
        <p:blipFill>
          <a:blip r:embed="rId3"/>
          <a:stretch>
            <a:fillRect/>
          </a:stretch>
        </p:blipFill>
        <p:spPr>
          <a:xfrm>
            <a:off x="9282544" y="6335650"/>
            <a:ext cx="2732051" cy="397446"/>
          </a:xfrm>
          <a:prstGeom prst="rect">
            <a:avLst/>
          </a:prstGeom>
        </p:spPr>
      </p:pic>
    </p:spTree>
    <p:extLst>
      <p:ext uri="{BB962C8B-B14F-4D97-AF65-F5344CB8AC3E}">
        <p14:creationId xmlns:p14="http://schemas.microsoft.com/office/powerpoint/2010/main" val="1309328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7_Section Divider slide">
    <p:bg>
      <p:bgPr>
        <a:solidFill>
          <a:schemeClr val="accent1"/>
        </a:solidFill>
        <a:effectLst/>
      </p:bgPr>
    </p:bg>
    <p:spTree>
      <p:nvGrpSpPr>
        <p:cNvPr id="1" name=""/>
        <p:cNvGrpSpPr/>
        <p:nvPr/>
      </p:nvGrpSpPr>
      <p:grpSpPr>
        <a:xfrm>
          <a:off x="0" y="0"/>
          <a:ext cx="0" cy="0"/>
          <a:chOff x="0" y="0"/>
          <a:chExt cx="0" cy="0"/>
        </a:xfrm>
      </p:grpSpPr>
      <p:pic>
        <p:nvPicPr>
          <p:cNvPr id="3" name="Picture 14">
            <a:extLst>
              <a:ext uri="{FF2B5EF4-FFF2-40B4-BE49-F238E27FC236}">
                <a16:creationId xmlns:a16="http://schemas.microsoft.com/office/drawing/2014/main" id="{C76D8CDB-659F-4586-B25C-B4DE95CC435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61838" cy="695007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0D1C067D-A19A-479C-9DB4-AD81E6604607}"/>
              </a:ext>
            </a:extLst>
          </p:cNvPr>
          <p:cNvSpPr/>
          <p:nvPr userDrawn="1"/>
        </p:nvSpPr>
        <p:spPr>
          <a:xfrm>
            <a:off x="2473325" y="4838700"/>
            <a:ext cx="5715000" cy="955675"/>
          </a:xfrm>
          <a:prstGeom prst="rect">
            <a:avLst/>
          </a:prstGeom>
          <a:solidFill>
            <a:srgbClr val="FFC60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7" name="Rectangle 6">
            <a:extLst>
              <a:ext uri="{FF2B5EF4-FFF2-40B4-BE49-F238E27FC236}">
                <a16:creationId xmlns:a16="http://schemas.microsoft.com/office/drawing/2014/main" id="{928ACF3F-3E27-461E-9EDA-788397E79711}"/>
              </a:ext>
            </a:extLst>
          </p:cNvPr>
          <p:cNvSpPr/>
          <p:nvPr userDrawn="1"/>
        </p:nvSpPr>
        <p:spPr>
          <a:xfrm rot="5400000">
            <a:off x="8189913" y="1981200"/>
            <a:ext cx="2865438" cy="2859087"/>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8" name="Rectangle 7">
            <a:extLst>
              <a:ext uri="{FF2B5EF4-FFF2-40B4-BE49-F238E27FC236}">
                <a16:creationId xmlns:a16="http://schemas.microsoft.com/office/drawing/2014/main" id="{5D8FA392-092A-4708-90F0-75F695B65C9A}"/>
              </a:ext>
            </a:extLst>
          </p:cNvPr>
          <p:cNvSpPr/>
          <p:nvPr userDrawn="1"/>
        </p:nvSpPr>
        <p:spPr>
          <a:xfrm rot="5400000">
            <a:off x="7238207" y="70644"/>
            <a:ext cx="952500" cy="2865437"/>
          </a:xfrm>
          <a:prstGeom prst="rect">
            <a:avLst/>
          </a:prstGeom>
          <a:solidFill>
            <a:srgbClr val="FF6900">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ＭＳ Ｐゴシック" charset="0"/>
              <a:cs typeface="ＭＳ Ｐゴシック" charset="0"/>
            </a:endParaRPr>
          </a:p>
        </p:txBody>
      </p:sp>
      <p:sp>
        <p:nvSpPr>
          <p:cNvPr id="9" name="Text Placeholder 3"/>
          <p:cNvSpPr>
            <a:spLocks noGrp="1"/>
          </p:cNvSpPr>
          <p:nvPr>
            <p:ph type="body" sz="quarter" idx="10"/>
          </p:nvPr>
        </p:nvSpPr>
        <p:spPr>
          <a:xfrm>
            <a:off x="884816" y="2191911"/>
            <a:ext cx="7747119" cy="794604"/>
          </a:xfrm>
        </p:spPr>
        <p:txBody>
          <a:bodyPr/>
          <a:lstStyle>
            <a:lvl1pPr marL="0" indent="0" algn="l">
              <a:buNone/>
              <a:defRPr sz="5400" b="1">
                <a:solidFill>
                  <a:schemeClr val="bg1"/>
                </a:solidFill>
              </a:defRPr>
            </a:lvl1pPr>
          </a:lstStyle>
          <a:p>
            <a:pPr lvl="0"/>
            <a:r>
              <a:rPr lang="en-US"/>
              <a:t>Click to edit Master text styles</a:t>
            </a:r>
          </a:p>
        </p:txBody>
      </p:sp>
      <p:sp>
        <p:nvSpPr>
          <p:cNvPr id="10" name="Text Placeholder 7"/>
          <p:cNvSpPr>
            <a:spLocks noGrp="1"/>
          </p:cNvSpPr>
          <p:nvPr>
            <p:ph type="body" sz="quarter" idx="11" hasCustomPrompt="1"/>
          </p:nvPr>
        </p:nvSpPr>
        <p:spPr>
          <a:xfrm>
            <a:off x="884816" y="3130310"/>
            <a:ext cx="6858000" cy="1033463"/>
          </a:xfrm>
        </p:spPr>
        <p:txBody>
          <a:bodyPr/>
          <a:lstStyle>
            <a:lvl1pPr marL="0" indent="0">
              <a:buNone/>
              <a:defRPr sz="3600" b="1">
                <a:solidFill>
                  <a:schemeClr val="bg1"/>
                </a:solidFill>
              </a:defRPr>
            </a:lvl1pPr>
          </a:lstStyle>
          <a:p>
            <a:pPr lvl="0"/>
            <a:r>
              <a:rPr lang="en-US" err="1"/>
              <a:t>Subheader</a:t>
            </a:r>
            <a:r>
              <a:rPr lang="en-US"/>
              <a:t> if needed</a:t>
            </a:r>
          </a:p>
        </p:txBody>
      </p:sp>
      <p:pic>
        <p:nvPicPr>
          <p:cNvPr id="11" name="Picture 10">
            <a:extLst>
              <a:ext uri="{FF2B5EF4-FFF2-40B4-BE49-F238E27FC236}">
                <a16:creationId xmlns:a16="http://schemas.microsoft.com/office/drawing/2014/main" id="{05602A8C-9823-4809-982C-93956DD56D78}"/>
              </a:ext>
            </a:extLst>
          </p:cNvPr>
          <p:cNvPicPr>
            <a:picLocks noChangeAspect="1"/>
          </p:cNvPicPr>
          <p:nvPr userDrawn="1"/>
        </p:nvPicPr>
        <p:blipFill>
          <a:blip r:embed="rId3"/>
          <a:stretch>
            <a:fillRect/>
          </a:stretch>
        </p:blipFill>
        <p:spPr>
          <a:xfrm>
            <a:off x="9282544" y="6335650"/>
            <a:ext cx="2732051" cy="397446"/>
          </a:xfrm>
          <a:prstGeom prst="rect">
            <a:avLst/>
          </a:prstGeom>
        </p:spPr>
      </p:pic>
    </p:spTree>
    <p:extLst>
      <p:ext uri="{BB962C8B-B14F-4D97-AF65-F5344CB8AC3E}">
        <p14:creationId xmlns:p14="http://schemas.microsoft.com/office/powerpoint/2010/main" val="629274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Column Slide with TOP level 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2"/>
          <p:cNvSpPr>
            <a:spLocks noGrp="1"/>
          </p:cNvSpPr>
          <p:nvPr>
            <p:ph idx="1" hasCustomPrompt="1"/>
          </p:nvPr>
        </p:nvSpPr>
        <p:spPr>
          <a:xfrm>
            <a:off x="505619" y="1248319"/>
            <a:ext cx="11180762" cy="4361361"/>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a:lvl1pPr>
            <a:lvl2pPr marL="672783">
              <a:lnSpc>
                <a:spcPct val="100000"/>
              </a:lnSpc>
              <a:spcAft>
                <a:spcPts val="0"/>
              </a:spcAft>
              <a:defRPr>
                <a:solidFill>
                  <a:schemeClr val="tx2"/>
                </a:solidFill>
              </a:defRPr>
            </a:lvl2pPr>
            <a:lvl3pPr marL="947103">
              <a:lnSpc>
                <a:spcPct val="100000"/>
              </a:lnSpc>
              <a:spcAft>
                <a:spcPts val="0"/>
              </a:spcAft>
              <a:defRPr>
                <a:solidFill>
                  <a:schemeClr val="tx2"/>
                </a:solidFill>
              </a:defRPr>
            </a:lvl3pPr>
            <a:lvl4pPr marL="1293178">
              <a:lnSpc>
                <a:spcPct val="100000"/>
              </a:lnSpc>
              <a:spcAft>
                <a:spcPts val="0"/>
              </a:spcAft>
              <a:defRPr>
                <a:solidFill>
                  <a:schemeClr val="tx2"/>
                </a:solidFill>
              </a:defRPr>
            </a:lvl4pPr>
            <a:lvl5pPr marL="1518603">
              <a:lnSpc>
                <a:spcPct val="100000"/>
              </a:lnSpc>
              <a:spcAft>
                <a:spcPts val="0"/>
              </a:spcAft>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noProof="0" dirty="0"/>
              <a:t>Click to edit Master text styles with Top Level Bullet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2230183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125" y="295275"/>
            <a:ext cx="11180763" cy="666750"/>
          </a:xfrm>
          <a:prstGeom prst="rect">
            <a:avLst/>
          </a:prstGeom>
        </p:spPr>
        <p:txBody>
          <a:bodyPr vert="horz" lIns="0" tIns="0" rIns="0" bIns="0" rtlCol="0" anchor="b">
            <a:noAutofit/>
          </a:bodyPr>
          <a:lstStyle/>
          <a:p>
            <a:r>
              <a:rPr lang="en-US"/>
              <a:t>Click to edit Master title style</a:t>
            </a:r>
          </a:p>
        </p:txBody>
      </p:sp>
      <p:sp>
        <p:nvSpPr>
          <p:cNvPr id="7" name="Text Placeholder 2">
            <a:extLst>
              <a:ext uri="{FF2B5EF4-FFF2-40B4-BE49-F238E27FC236}">
                <a16:creationId xmlns:a16="http://schemas.microsoft.com/office/drawing/2014/main" id="{84EB643E-3109-434C-BA97-15D4C8A5EF9E}"/>
              </a:ext>
            </a:extLst>
          </p:cNvPr>
          <p:cNvSpPr>
            <a:spLocks noGrp="1"/>
          </p:cNvSpPr>
          <p:nvPr>
            <p:ph type="body" idx="1"/>
          </p:nvPr>
        </p:nvSpPr>
        <p:spPr>
          <a:xfrm>
            <a:off x="492125" y="1479550"/>
            <a:ext cx="11180763" cy="408622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A close up of a sign&#10;&#10;Description generated with very high confidence">
            <a:extLst>
              <a:ext uri="{FF2B5EF4-FFF2-40B4-BE49-F238E27FC236}">
                <a16:creationId xmlns:a16="http://schemas.microsoft.com/office/drawing/2014/main" id="{85C44994-EE29-4E68-942C-33DEE4CDA452}"/>
              </a:ext>
            </a:extLst>
          </p:cNvPr>
          <p:cNvPicPr>
            <a:picLocks noChangeAspect="1"/>
          </p:cNvPicPr>
          <p:nvPr userDrawn="1"/>
        </p:nvPicPr>
        <p:blipFill>
          <a:blip r:embed="rId25"/>
          <a:stretch>
            <a:fillRect/>
          </a:stretch>
        </p:blipFill>
        <p:spPr>
          <a:xfrm>
            <a:off x="9155113" y="6416914"/>
            <a:ext cx="2904881" cy="349690"/>
          </a:xfrm>
          <a:prstGeom prst="rect">
            <a:avLst/>
          </a:prstGeom>
        </p:spPr>
      </p:pic>
      <p:sp>
        <p:nvSpPr>
          <p:cNvPr id="1029" name="TextBox 26"/>
          <p:cNvSpPr txBox="1">
            <a:spLocks noChangeArrowheads="1"/>
          </p:cNvSpPr>
          <p:nvPr userDrawn="1"/>
        </p:nvSpPr>
        <p:spPr bwMode="auto">
          <a:xfrm flipH="1">
            <a:off x="1485798" y="6347664"/>
            <a:ext cx="1092031" cy="138499"/>
          </a:xfrm>
          <a:prstGeom prst="rect">
            <a:avLst/>
          </a:prstGeom>
          <a:noFill/>
          <a:ln>
            <a:noFill/>
          </a:ln>
        </p:spPr>
        <p:txBody>
          <a:bodyPr wrap="square"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marL="0" marR="0" lvl="0" indent="0" algn="l" defTabSz="914400" rtl="0" eaLnBrk="1" fontAlgn="base" latinLnBrk="0" hangingPunct="1">
              <a:lnSpc>
                <a:spcPct val="90000"/>
              </a:lnSpc>
              <a:spcBef>
                <a:spcPct val="0"/>
              </a:spcBef>
              <a:spcAft>
                <a:spcPts val="600"/>
              </a:spcAft>
              <a:buClrTx/>
              <a:buSzTx/>
              <a:buFont typeface="Arial" charset="0"/>
              <a:buNone/>
              <a:tabLst/>
              <a:defRPr/>
            </a:pPr>
            <a:fld id="{2682C2D1-8EA8-E748-B66F-74D4D53CF8F8}" type="slidenum">
              <a:rPr kumimoji="0" lang="en-US" altLang="en-US" sz="1000" b="0" i="0" u="none" strike="noStrike" kern="1200" cap="none" spc="0" normalizeH="0" baseline="0" noProof="0" smtClean="0">
                <a:ln>
                  <a:noFill/>
                </a:ln>
                <a:solidFill>
                  <a:srgbClr val="7F7F7F"/>
                </a:solidFill>
                <a:effectLst/>
                <a:uLnTx/>
                <a:uFillTx/>
                <a:latin typeface="Lato" panose="020F0502020204030203" pitchFamily="34" charset="0"/>
                <a:ea typeface="ＭＳ Ｐゴシック" charset="-128"/>
                <a:cs typeface="+mn-cs"/>
              </a:rPr>
              <a:pPr marL="0" marR="0" lvl="0" indent="0" algn="l" defTabSz="914400" rtl="0" eaLnBrk="1" fontAlgn="base" latinLnBrk="0" hangingPunct="1">
                <a:lnSpc>
                  <a:spcPct val="90000"/>
                </a:lnSpc>
                <a:spcBef>
                  <a:spcPct val="0"/>
                </a:spcBef>
                <a:spcAft>
                  <a:spcPts val="600"/>
                </a:spcAft>
                <a:buClrTx/>
                <a:buSzTx/>
                <a:buFont typeface="Arial" charset="0"/>
                <a:buNone/>
                <a:tabLst/>
                <a:defRPr/>
              </a:pPr>
              <a:t>‹#›</a:t>
            </a:fld>
            <a:endParaRPr kumimoji="0" lang="en-US" altLang="en-US" sz="1000" b="0" i="0" u="none" strike="noStrike" kern="1200" cap="none" spc="0" normalizeH="0" baseline="0" noProof="0" dirty="0">
              <a:ln>
                <a:noFill/>
              </a:ln>
              <a:solidFill>
                <a:srgbClr val="7F7F7F"/>
              </a:solidFill>
              <a:effectLst/>
              <a:uLnTx/>
              <a:uFillTx/>
              <a:latin typeface="Lato" panose="020F0502020204030203" pitchFamily="34" charset="0"/>
              <a:ea typeface="ＭＳ Ｐゴシック" charset="-128"/>
              <a:cs typeface="+mn-cs"/>
            </a:endParaRPr>
          </a:p>
        </p:txBody>
      </p:sp>
      <p:sp>
        <p:nvSpPr>
          <p:cNvPr id="4" name="Footer Placeholder 3">
            <a:extLst>
              <a:ext uri="{FF2B5EF4-FFF2-40B4-BE49-F238E27FC236}">
                <a16:creationId xmlns:a16="http://schemas.microsoft.com/office/drawing/2014/main" id="{F4AB6087-5F79-4BE7-942A-42714288F3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Lato" panose="020F0502020204030203" pitchFamily="34" charset="0"/>
              </a:defRPr>
            </a:lvl1pPr>
          </a:lstStyle>
          <a:p>
            <a:pPr>
              <a:defRPr/>
            </a:pPr>
            <a:endParaRPr lang="en-GB">
              <a:solidFill>
                <a:prstClr val="black">
                  <a:tint val="75000"/>
                </a:prstClr>
              </a:solidFill>
            </a:endParaRPr>
          </a:p>
        </p:txBody>
      </p:sp>
    </p:spTree>
    <p:extLst>
      <p:ext uri="{BB962C8B-B14F-4D97-AF65-F5344CB8AC3E}">
        <p14:creationId xmlns:p14="http://schemas.microsoft.com/office/powerpoint/2010/main" val="530762372"/>
      </p:ext>
    </p:extLst>
  </p:cSld>
  <p:clrMap bg1="lt1" tx1="dk1" bg2="lt2" tx2="dk2" accent1="accent1" accent2="accent2" accent3="accent3" accent4="accent4" accent5="accent5" accent6="accent6" hlink="hlink" folHlink="folHlink"/>
  <p:sldLayoutIdLst>
    <p:sldLayoutId id="2147485512" r:id="rId1"/>
    <p:sldLayoutId id="2147485513" r:id="rId2"/>
    <p:sldLayoutId id="2147485514" r:id="rId3"/>
    <p:sldLayoutId id="2147485515" r:id="rId4"/>
    <p:sldLayoutId id="2147485516" r:id="rId5"/>
    <p:sldLayoutId id="2147485517" r:id="rId6"/>
    <p:sldLayoutId id="2147485518" r:id="rId7"/>
    <p:sldLayoutId id="2147485519" r:id="rId8"/>
    <p:sldLayoutId id="2147485520" r:id="rId9"/>
    <p:sldLayoutId id="2147485521" r:id="rId10"/>
    <p:sldLayoutId id="2147485522" r:id="rId11"/>
    <p:sldLayoutId id="2147485523" r:id="rId12"/>
    <p:sldLayoutId id="2147485524" r:id="rId13"/>
    <p:sldLayoutId id="2147485525" r:id="rId14"/>
    <p:sldLayoutId id="2147485526" r:id="rId15"/>
    <p:sldLayoutId id="2147485527" r:id="rId16"/>
    <p:sldLayoutId id="2147485528" r:id="rId17"/>
    <p:sldLayoutId id="2147485529" r:id="rId18"/>
    <p:sldLayoutId id="2147485530" r:id="rId19"/>
    <p:sldLayoutId id="2147485531" r:id="rId20"/>
    <p:sldLayoutId id="2147485532" r:id="rId21"/>
    <p:sldLayoutId id="2147485533" r:id="rId22"/>
    <p:sldLayoutId id="2147485534" r:id="rId23"/>
  </p:sldLayoutIdLst>
  <p:hf hdr="0" ftr="0" dt="0"/>
  <p:txStyles>
    <p:titleStyle>
      <a:lvl1pPr algn="l" rtl="0" eaLnBrk="1" fontAlgn="base" hangingPunct="1">
        <a:lnSpc>
          <a:spcPct val="85000"/>
        </a:lnSpc>
        <a:spcBef>
          <a:spcPct val="0"/>
        </a:spcBef>
        <a:spcAft>
          <a:spcPct val="0"/>
        </a:spcAft>
        <a:defRPr sz="3600" b="1" kern="1200" spc="-50">
          <a:solidFill>
            <a:schemeClr val="accent1"/>
          </a:solidFill>
          <a:latin typeface="Lato" panose="020F0502020204030203" pitchFamily="34" charset="0"/>
          <a:ea typeface="ＭＳ Ｐゴシック" charset="0"/>
          <a:cs typeface="Lato" panose="020F0502020204030203" pitchFamily="34" charset="0"/>
        </a:defRPr>
      </a:lvl1pPr>
      <a:lvl2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2pPr>
      <a:lvl3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3pPr>
      <a:lvl4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4pPr>
      <a:lvl5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5pPr>
      <a:lvl6pPr marL="457200" algn="l" rtl="0" eaLnBrk="1" fontAlgn="base" hangingPunct="1">
        <a:lnSpc>
          <a:spcPct val="85000"/>
        </a:lnSpc>
        <a:spcBef>
          <a:spcPct val="0"/>
        </a:spcBef>
        <a:spcAft>
          <a:spcPct val="0"/>
        </a:spcAft>
        <a:defRPr sz="3600" b="1">
          <a:solidFill>
            <a:schemeClr val="accent1"/>
          </a:solidFill>
          <a:latin typeface="Calibri" charset="0"/>
        </a:defRPr>
      </a:lvl6pPr>
      <a:lvl7pPr marL="914400" algn="l" rtl="0" eaLnBrk="1" fontAlgn="base" hangingPunct="1">
        <a:lnSpc>
          <a:spcPct val="85000"/>
        </a:lnSpc>
        <a:spcBef>
          <a:spcPct val="0"/>
        </a:spcBef>
        <a:spcAft>
          <a:spcPct val="0"/>
        </a:spcAft>
        <a:defRPr sz="3600" b="1">
          <a:solidFill>
            <a:schemeClr val="accent1"/>
          </a:solidFill>
          <a:latin typeface="Calibri" charset="0"/>
        </a:defRPr>
      </a:lvl7pPr>
      <a:lvl8pPr marL="1371600" algn="l" rtl="0" eaLnBrk="1" fontAlgn="base" hangingPunct="1">
        <a:lnSpc>
          <a:spcPct val="85000"/>
        </a:lnSpc>
        <a:spcBef>
          <a:spcPct val="0"/>
        </a:spcBef>
        <a:spcAft>
          <a:spcPct val="0"/>
        </a:spcAft>
        <a:defRPr sz="3600" b="1">
          <a:solidFill>
            <a:schemeClr val="accent1"/>
          </a:solidFill>
          <a:latin typeface="Calibri" charset="0"/>
        </a:defRPr>
      </a:lvl8pPr>
      <a:lvl9pPr marL="1828800" algn="l" rtl="0" eaLnBrk="1" fontAlgn="base" hangingPunct="1">
        <a:lnSpc>
          <a:spcPct val="85000"/>
        </a:lnSpc>
        <a:spcBef>
          <a:spcPct val="0"/>
        </a:spcBef>
        <a:spcAft>
          <a:spcPct val="0"/>
        </a:spcAft>
        <a:defRPr sz="3600" b="1">
          <a:solidFill>
            <a:schemeClr val="accent1"/>
          </a:solidFill>
          <a:latin typeface="Calibri" charset="0"/>
        </a:defRPr>
      </a:lvl9pPr>
    </p:titleStyle>
    <p:bodyStyle>
      <a:lvl1pPr marL="342900" indent="-342900" algn="l" rtl="0" eaLnBrk="1" fontAlgn="base" hangingPunct="1">
        <a:lnSpc>
          <a:spcPct val="100000"/>
        </a:lnSpc>
        <a:spcBef>
          <a:spcPts val="600"/>
        </a:spcBef>
        <a:spcAft>
          <a:spcPts val="0"/>
        </a:spcAft>
        <a:buClr>
          <a:schemeClr val="accent1"/>
        </a:buClr>
        <a:buFont typeface="Arial" charset="0"/>
        <a:buChar char="•"/>
        <a:defRPr sz="2400" kern="1200">
          <a:solidFill>
            <a:schemeClr val="tx2"/>
          </a:solidFill>
          <a:latin typeface="Lato" panose="020F0502020204030203" pitchFamily="34" charset="0"/>
          <a:ea typeface="ＭＳ Ｐゴシック" charset="0"/>
          <a:cs typeface="Lato" panose="020F0502020204030203" pitchFamily="34"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kern="1200">
          <a:solidFill>
            <a:srgbClr val="383838"/>
          </a:solidFill>
          <a:latin typeface="Lato" panose="020F0502020204030203" pitchFamily="34" charset="0"/>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Lato" panose="020F0502020204030203" pitchFamily="34" charset="0"/>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rgbClr val="383838"/>
          </a:solidFill>
          <a:latin typeface="Lato" panose="020F0502020204030203" pitchFamily="34" charset="0"/>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 typeface="Calibri" charset="0"/>
        <a:buChar char="–"/>
        <a:defRPr kern="1200">
          <a:solidFill>
            <a:srgbClr val="383838"/>
          </a:solidFill>
          <a:latin typeface="Lato" panose="020F0502020204030203" pitchFamily="34" charset="0"/>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8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8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8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800" kern="1200" dirty="0" smtClean="0">
          <a:solidFill>
            <a:srgbClr val="383838"/>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3000" b="-2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9606" y="2090674"/>
            <a:ext cx="5045507" cy="1556425"/>
          </a:xfrm>
        </p:spPr>
        <p:txBody>
          <a:bodyPr/>
          <a:lstStyle/>
          <a:p>
            <a:r>
              <a:rPr lang="en-GB" b="1" dirty="0"/>
              <a:t>Project – </a:t>
            </a:r>
            <a:br>
              <a:rPr lang="en-GB" b="1" dirty="0"/>
            </a:br>
            <a:r>
              <a:rPr lang="en-GB" b="1" dirty="0"/>
              <a:t>Healthy Eating Quiz Machine</a:t>
            </a:r>
            <a:endParaRPr lang="en-US" dirty="0"/>
          </a:p>
        </p:txBody>
      </p:sp>
      <p:sp>
        <p:nvSpPr>
          <p:cNvPr id="5" name="Text Placeholder 4">
            <a:extLst>
              <a:ext uri="{FF2B5EF4-FFF2-40B4-BE49-F238E27FC236}">
                <a16:creationId xmlns:a16="http://schemas.microsoft.com/office/drawing/2014/main" id="{DA47CA65-118E-4C68-8053-C1B78F10B2CE}"/>
              </a:ext>
            </a:extLst>
          </p:cNvPr>
          <p:cNvSpPr>
            <a:spLocks noGrp="1"/>
          </p:cNvSpPr>
          <p:nvPr>
            <p:ph type="body" sz="quarter" idx="14"/>
          </p:nvPr>
        </p:nvSpPr>
        <p:spPr>
          <a:xfrm>
            <a:off x="7426906" y="1406902"/>
            <a:ext cx="4268207" cy="289871"/>
          </a:xfrm>
        </p:spPr>
        <p:txBody>
          <a:bodyPr/>
          <a:lstStyle/>
          <a:p>
            <a:r>
              <a:rPr lang="en-GB" dirty="0"/>
              <a:t>Lesson 5</a:t>
            </a:r>
          </a:p>
        </p:txBody>
      </p:sp>
      <p:sp>
        <p:nvSpPr>
          <p:cNvPr id="3" name="Subtitle 2">
            <a:extLst>
              <a:ext uri="{FF2B5EF4-FFF2-40B4-BE49-F238E27FC236}">
                <a16:creationId xmlns:a16="http://schemas.microsoft.com/office/drawing/2014/main" id="{AC76BDF9-063D-476A-966D-F81AA9B6C05F}"/>
              </a:ext>
            </a:extLst>
          </p:cNvPr>
          <p:cNvSpPr>
            <a:spLocks noGrp="1"/>
          </p:cNvSpPr>
          <p:nvPr>
            <p:ph type="subTitle" idx="1"/>
          </p:nvPr>
        </p:nvSpPr>
        <p:spPr>
          <a:xfrm>
            <a:off x="6651970" y="4053507"/>
            <a:ext cx="5040778" cy="739253"/>
          </a:xfrm>
        </p:spPr>
        <p:txBody>
          <a:bodyPr/>
          <a:lstStyle/>
          <a:p>
            <a:r>
              <a:rPr lang="en-GB" dirty="0"/>
              <a:t>Planning the Quiz</a:t>
            </a:r>
          </a:p>
        </p:txBody>
      </p:sp>
      <p:pic>
        <p:nvPicPr>
          <p:cNvPr id="8" name="Picture 7">
            <a:extLst>
              <a:ext uri="{FF2B5EF4-FFF2-40B4-BE49-F238E27FC236}">
                <a16:creationId xmlns:a16="http://schemas.microsoft.com/office/drawing/2014/main" id="{CD012B5F-0637-4CE5-B949-1A777FCF8A34}"/>
              </a:ext>
            </a:extLst>
          </p:cNvPr>
          <p:cNvPicPr>
            <a:picLocks noChangeAspect="1"/>
          </p:cNvPicPr>
          <p:nvPr/>
        </p:nvPicPr>
        <p:blipFill>
          <a:blip r:embed="rId4"/>
          <a:stretch>
            <a:fillRect/>
          </a:stretch>
        </p:blipFill>
        <p:spPr>
          <a:xfrm>
            <a:off x="7477006" y="5938981"/>
            <a:ext cx="4280971" cy="62277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E8989-3403-4D5A-AEF2-A3FAC477418E}"/>
              </a:ext>
            </a:extLst>
          </p:cNvPr>
          <p:cNvSpPr>
            <a:spLocks noGrp="1"/>
          </p:cNvSpPr>
          <p:nvPr>
            <p:ph type="title"/>
          </p:nvPr>
        </p:nvSpPr>
        <p:spPr/>
        <p:txBody>
          <a:bodyPr/>
          <a:lstStyle/>
          <a:p>
            <a:r>
              <a:rPr lang="en-GB" dirty="0">
                <a:latin typeface="Lato" panose="020F0502020204030203" pitchFamily="34" charset="0"/>
              </a:rPr>
              <a:t>What You Will Learn</a:t>
            </a:r>
          </a:p>
        </p:txBody>
      </p:sp>
      <p:sp>
        <p:nvSpPr>
          <p:cNvPr id="3" name="Content Placeholder 2">
            <a:extLst>
              <a:ext uri="{FF2B5EF4-FFF2-40B4-BE49-F238E27FC236}">
                <a16:creationId xmlns:a16="http://schemas.microsoft.com/office/drawing/2014/main" id="{7E788CEC-0DE0-4FBE-9ADC-A69C576AA1E8}"/>
              </a:ext>
            </a:extLst>
          </p:cNvPr>
          <p:cNvSpPr>
            <a:spLocks noGrp="1"/>
          </p:cNvSpPr>
          <p:nvPr>
            <p:ph idx="1"/>
          </p:nvPr>
        </p:nvSpPr>
        <p:spPr/>
        <p:txBody>
          <a:bodyPr/>
          <a:lstStyle/>
          <a:p>
            <a:pPr>
              <a:spcBef>
                <a:spcPts val="1200"/>
              </a:spcBef>
            </a:pPr>
            <a:r>
              <a:rPr lang="en-GB" dirty="0"/>
              <a:t>Healthy eating and exercise are an import part of children lives</a:t>
            </a:r>
          </a:p>
          <a:p>
            <a:pPr>
              <a:spcBef>
                <a:spcPts val="1200"/>
              </a:spcBef>
            </a:pPr>
            <a:r>
              <a:rPr lang="en-GB" dirty="0"/>
              <a:t>You have </a:t>
            </a:r>
            <a:r>
              <a:rPr lang="en-GB" dirty="0">
                <a:latin typeface="Lato" panose="020F0502020204030203" pitchFamily="34" charset="0"/>
              </a:rPr>
              <a:t>been</a:t>
            </a:r>
            <a:r>
              <a:rPr lang="en-GB" dirty="0"/>
              <a:t> tasked with creating a digital quiz that asks students about what they eat</a:t>
            </a:r>
          </a:p>
          <a:p>
            <a:pPr>
              <a:spcBef>
                <a:spcPts val="1200"/>
              </a:spcBef>
            </a:pPr>
            <a:r>
              <a:rPr lang="en-GB" dirty="0"/>
              <a:t>They answer a question or questions and the program tells them a score, or a piece of advice, or a food to eat</a:t>
            </a:r>
          </a:p>
          <a:p>
            <a:pPr marL="0" lvl="0" indent="0">
              <a:buNone/>
            </a:pPr>
            <a:endParaRPr lang="en-GB" dirty="0"/>
          </a:p>
        </p:txBody>
      </p:sp>
    </p:spTree>
    <p:extLst>
      <p:ext uri="{BB962C8B-B14F-4D97-AF65-F5344CB8AC3E}">
        <p14:creationId xmlns:p14="http://schemas.microsoft.com/office/powerpoint/2010/main" val="62245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E8989-3403-4D5A-AEF2-A3FAC477418E}"/>
              </a:ext>
            </a:extLst>
          </p:cNvPr>
          <p:cNvSpPr>
            <a:spLocks noGrp="1"/>
          </p:cNvSpPr>
          <p:nvPr>
            <p:ph type="title"/>
          </p:nvPr>
        </p:nvSpPr>
        <p:spPr/>
        <p:txBody>
          <a:bodyPr/>
          <a:lstStyle/>
          <a:p>
            <a:r>
              <a:rPr lang="en-GB" dirty="0">
                <a:latin typeface="Lato" panose="020F0502020204030203" pitchFamily="34" charset="0"/>
              </a:rPr>
              <a:t>Success Criteria </a:t>
            </a:r>
          </a:p>
        </p:txBody>
      </p:sp>
      <p:sp>
        <p:nvSpPr>
          <p:cNvPr id="5" name="Content Placeholder 2">
            <a:extLst>
              <a:ext uri="{FF2B5EF4-FFF2-40B4-BE49-F238E27FC236}">
                <a16:creationId xmlns:a16="http://schemas.microsoft.com/office/drawing/2014/main" id="{D471B01E-51A9-46DB-AA43-626768929952}"/>
              </a:ext>
            </a:extLst>
          </p:cNvPr>
          <p:cNvSpPr>
            <a:spLocks noGrp="1"/>
          </p:cNvSpPr>
          <p:nvPr>
            <p:ph idx="1"/>
          </p:nvPr>
        </p:nvSpPr>
        <p:spPr>
          <a:xfrm>
            <a:off x="492124" y="1237785"/>
            <a:ext cx="10592971" cy="4595203"/>
          </a:xfrm>
        </p:spPr>
        <p:txBody>
          <a:bodyPr/>
          <a:lstStyle/>
          <a:p>
            <a:pPr marL="0" indent="0">
              <a:spcBef>
                <a:spcPts val="1200"/>
              </a:spcBef>
              <a:buNone/>
            </a:pPr>
            <a:r>
              <a:rPr lang="en-GB" dirty="0">
                <a:latin typeface="Lato" panose="020F0502020204030203" pitchFamily="34" charset="0"/>
              </a:rPr>
              <a:t>The product must: </a:t>
            </a:r>
          </a:p>
          <a:p>
            <a:pPr lvl="0">
              <a:spcBef>
                <a:spcPts val="1200"/>
              </a:spcBef>
            </a:pPr>
            <a:r>
              <a:rPr lang="en-GB" dirty="0">
                <a:latin typeface="Lato" panose="020F0502020204030203" pitchFamily="34" charset="0"/>
              </a:rPr>
              <a:t>Have a display that the micro:bit is embedded in</a:t>
            </a:r>
          </a:p>
          <a:p>
            <a:pPr lvl="0">
              <a:spcBef>
                <a:spcPts val="1200"/>
              </a:spcBef>
            </a:pPr>
            <a:r>
              <a:rPr lang="en-GB" dirty="0">
                <a:latin typeface="Lato" panose="020F0502020204030203" pitchFamily="34" charset="0"/>
              </a:rPr>
              <a:t>Be robust enough to be played with</a:t>
            </a:r>
          </a:p>
          <a:p>
            <a:pPr lvl="0">
              <a:spcBef>
                <a:spcPts val="1200"/>
              </a:spcBef>
            </a:pPr>
            <a:r>
              <a:rPr lang="en-GB" dirty="0">
                <a:latin typeface="Lato" panose="020F0502020204030203" pitchFamily="34" charset="0"/>
              </a:rPr>
              <a:t>Contain a micro:bit that users can interact with</a:t>
            </a:r>
          </a:p>
          <a:p>
            <a:pPr lvl="0">
              <a:spcBef>
                <a:spcPts val="1200"/>
              </a:spcBef>
            </a:pPr>
            <a:r>
              <a:rPr lang="en-GB" dirty="0">
                <a:latin typeface="Lato" panose="020F0502020204030203" pitchFamily="34" charset="0"/>
              </a:rPr>
              <a:t>Use the </a:t>
            </a:r>
            <a:r>
              <a:rPr lang="en-GB" b="1" dirty="0">
                <a:solidFill>
                  <a:srgbClr val="002B49"/>
                </a:solidFill>
                <a:latin typeface="Lato" panose="020F0502020204030203" pitchFamily="34" charset="0"/>
              </a:rPr>
              <a:t>buttons</a:t>
            </a:r>
            <a:r>
              <a:rPr lang="en-GB" dirty="0">
                <a:latin typeface="Lato" panose="020F0502020204030203" pitchFamily="34" charset="0"/>
              </a:rPr>
              <a:t> to input answers</a:t>
            </a:r>
          </a:p>
          <a:p>
            <a:pPr lvl="0">
              <a:spcBef>
                <a:spcPts val="1200"/>
              </a:spcBef>
            </a:pPr>
            <a:r>
              <a:rPr lang="en-GB" dirty="0">
                <a:latin typeface="Lato" panose="020F0502020204030203" pitchFamily="34" charset="0"/>
              </a:rPr>
              <a:t>Provide some feedback to the user, a score, some advice or a food to eat</a:t>
            </a:r>
          </a:p>
          <a:p>
            <a:pPr>
              <a:spcBef>
                <a:spcPts val="1200"/>
              </a:spcBef>
            </a:pPr>
            <a:endParaRPr lang="en-GB" dirty="0">
              <a:latin typeface="Lato" panose="020F0502020204030203" pitchFamily="34" charset="0"/>
            </a:endParaRPr>
          </a:p>
          <a:p>
            <a:pPr>
              <a:spcBef>
                <a:spcPts val="1200"/>
              </a:spcBef>
            </a:pPr>
            <a:endParaRPr lang="en-GB" dirty="0">
              <a:latin typeface="Lato" panose="020F0502020204030203" pitchFamily="34" charset="0"/>
            </a:endParaRPr>
          </a:p>
        </p:txBody>
      </p:sp>
    </p:spTree>
    <p:extLst>
      <p:ext uri="{BB962C8B-B14F-4D97-AF65-F5344CB8AC3E}">
        <p14:creationId xmlns:p14="http://schemas.microsoft.com/office/powerpoint/2010/main" val="3587136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8E0D4-1C10-4126-B29E-C62C1A63C911}"/>
              </a:ext>
            </a:extLst>
          </p:cNvPr>
          <p:cNvSpPr>
            <a:spLocks noGrp="1"/>
          </p:cNvSpPr>
          <p:nvPr>
            <p:ph type="title"/>
          </p:nvPr>
        </p:nvSpPr>
        <p:spPr/>
        <p:txBody>
          <a:bodyPr/>
          <a:lstStyle/>
          <a:p>
            <a:r>
              <a:rPr lang="en-GB" dirty="0">
                <a:latin typeface="Lato" panose="020F0502020204030203" pitchFamily="34" charset="0"/>
              </a:rPr>
              <a:t>Some Ideas</a:t>
            </a:r>
          </a:p>
        </p:txBody>
      </p:sp>
      <p:sp>
        <p:nvSpPr>
          <p:cNvPr id="3" name="Content Placeholder 2">
            <a:extLst>
              <a:ext uri="{FF2B5EF4-FFF2-40B4-BE49-F238E27FC236}">
                <a16:creationId xmlns:a16="http://schemas.microsoft.com/office/drawing/2014/main" id="{BEDE4D19-FA43-4CD5-9A37-E1C7C89C1C55}"/>
              </a:ext>
            </a:extLst>
          </p:cNvPr>
          <p:cNvSpPr>
            <a:spLocks noGrp="1"/>
          </p:cNvSpPr>
          <p:nvPr>
            <p:ph idx="1"/>
          </p:nvPr>
        </p:nvSpPr>
        <p:spPr/>
        <p:txBody>
          <a:bodyPr/>
          <a:lstStyle/>
          <a:p>
            <a:pPr marL="0" indent="0">
              <a:spcBef>
                <a:spcPts val="1200"/>
              </a:spcBef>
              <a:buNone/>
            </a:pPr>
            <a:r>
              <a:rPr lang="en-GB" dirty="0">
                <a:latin typeface="Lato" panose="020F0502020204030203" pitchFamily="34" charset="0"/>
              </a:rPr>
              <a:t>Here are some possible ideas that could be programmed:</a:t>
            </a:r>
          </a:p>
          <a:p>
            <a:pPr lvl="0">
              <a:spcBef>
                <a:spcPts val="1200"/>
              </a:spcBef>
            </a:pPr>
            <a:r>
              <a:rPr lang="en-GB" dirty="0">
                <a:latin typeface="Lato" panose="020F0502020204030203" pitchFamily="34" charset="0"/>
              </a:rPr>
              <a:t>Provide instructions</a:t>
            </a:r>
          </a:p>
          <a:p>
            <a:pPr lvl="0">
              <a:spcBef>
                <a:spcPts val="1200"/>
              </a:spcBef>
            </a:pPr>
            <a:r>
              <a:rPr lang="en-GB" dirty="0">
                <a:latin typeface="Lato" panose="020F0502020204030203" pitchFamily="34" charset="0"/>
              </a:rPr>
              <a:t>Ask the child a question – this could be on a sheet of paper or scrolled across the micro:bit</a:t>
            </a:r>
          </a:p>
          <a:p>
            <a:pPr lvl="0">
              <a:spcBef>
                <a:spcPts val="1200"/>
              </a:spcBef>
            </a:pPr>
            <a:r>
              <a:rPr lang="en-GB" dirty="0">
                <a:latin typeface="Lato" panose="020F0502020204030203" pitchFamily="34" charset="0"/>
              </a:rPr>
              <a:t>Allow them to respond with Button A , B or A and B</a:t>
            </a:r>
          </a:p>
          <a:p>
            <a:pPr lvl="0">
              <a:spcBef>
                <a:spcPts val="1200"/>
              </a:spcBef>
            </a:pPr>
            <a:r>
              <a:rPr lang="en-GB" dirty="0">
                <a:latin typeface="Lato" panose="020F0502020204030203" pitchFamily="34" charset="0"/>
              </a:rPr>
              <a:t>Record the answers (</a:t>
            </a:r>
            <a:r>
              <a:rPr lang="en-GB" b="1" dirty="0">
                <a:solidFill>
                  <a:srgbClr val="002B49"/>
                </a:solidFill>
                <a:latin typeface="Lato" panose="020F0502020204030203" pitchFamily="34" charset="0"/>
              </a:rPr>
              <a:t>variables</a:t>
            </a:r>
            <a:r>
              <a:rPr lang="en-GB" dirty="0">
                <a:latin typeface="Lato" panose="020F0502020204030203" pitchFamily="34" charset="0"/>
              </a:rPr>
              <a:t>)</a:t>
            </a:r>
          </a:p>
          <a:p>
            <a:pPr lvl="0">
              <a:spcBef>
                <a:spcPts val="1200"/>
              </a:spcBef>
            </a:pPr>
            <a:r>
              <a:rPr lang="en-GB" dirty="0">
                <a:latin typeface="Lato" panose="020F0502020204030203" pitchFamily="34" charset="0"/>
              </a:rPr>
              <a:t>Display a score at the end</a:t>
            </a:r>
          </a:p>
          <a:p>
            <a:pPr lvl="0">
              <a:spcBef>
                <a:spcPts val="1200"/>
              </a:spcBef>
            </a:pPr>
            <a:r>
              <a:rPr lang="en-GB" dirty="0">
                <a:latin typeface="Lato" panose="020F0502020204030203" pitchFamily="34" charset="0"/>
              </a:rPr>
              <a:t>Use the overall score to provide a piece of advice</a:t>
            </a:r>
          </a:p>
          <a:p>
            <a:pPr lvl="0">
              <a:spcBef>
                <a:spcPts val="1200"/>
              </a:spcBef>
            </a:pPr>
            <a:r>
              <a:rPr lang="en-GB" dirty="0">
                <a:latin typeface="Lato" panose="020F0502020204030203" pitchFamily="34" charset="0"/>
              </a:rPr>
              <a:t>Use an LED to flash if a certain score is reached</a:t>
            </a:r>
          </a:p>
          <a:p>
            <a:endParaRPr lang="en-GB" dirty="0">
              <a:latin typeface="Lato" panose="020F0502020204030203" pitchFamily="34" charset="0"/>
            </a:endParaRPr>
          </a:p>
        </p:txBody>
      </p:sp>
    </p:spTree>
    <p:extLst>
      <p:ext uri="{BB962C8B-B14F-4D97-AF65-F5344CB8AC3E}">
        <p14:creationId xmlns:p14="http://schemas.microsoft.com/office/powerpoint/2010/main" val="1246969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8E0D4-1C10-4126-B29E-C62C1A63C911}"/>
              </a:ext>
            </a:extLst>
          </p:cNvPr>
          <p:cNvSpPr>
            <a:spLocks noGrp="1"/>
          </p:cNvSpPr>
          <p:nvPr>
            <p:ph type="title"/>
          </p:nvPr>
        </p:nvSpPr>
        <p:spPr/>
        <p:txBody>
          <a:bodyPr/>
          <a:lstStyle/>
          <a:p>
            <a:r>
              <a:rPr lang="en-GB" dirty="0">
                <a:latin typeface="Lato" panose="020F0502020204030203" pitchFamily="34" charset="0"/>
              </a:rPr>
              <a:t>Some Ideas</a:t>
            </a:r>
          </a:p>
        </p:txBody>
      </p:sp>
      <p:pic>
        <p:nvPicPr>
          <p:cNvPr id="11" name="Picture 10">
            <a:extLst>
              <a:ext uri="{FF2B5EF4-FFF2-40B4-BE49-F238E27FC236}">
                <a16:creationId xmlns:a16="http://schemas.microsoft.com/office/drawing/2014/main" id="{C6E64DE9-0607-4562-BE0A-ACBE33A78E55}"/>
              </a:ext>
            </a:extLst>
          </p:cNvPr>
          <p:cNvPicPr>
            <a:picLocks noChangeAspect="1"/>
          </p:cNvPicPr>
          <p:nvPr/>
        </p:nvPicPr>
        <p:blipFill rotWithShape="1">
          <a:blip r:embed="rId2"/>
          <a:srcRect l="56725" t="25029" r="15644" b="38480"/>
          <a:stretch/>
        </p:blipFill>
        <p:spPr>
          <a:xfrm>
            <a:off x="3101527" y="1153809"/>
            <a:ext cx="5961957" cy="4920981"/>
          </a:xfrm>
          <a:prstGeom prst="rect">
            <a:avLst/>
          </a:prstGeom>
        </p:spPr>
      </p:pic>
    </p:spTree>
    <p:extLst>
      <p:ext uri="{BB962C8B-B14F-4D97-AF65-F5344CB8AC3E}">
        <p14:creationId xmlns:p14="http://schemas.microsoft.com/office/powerpoint/2010/main" val="3600724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8E0D4-1C10-4126-B29E-C62C1A63C911}"/>
              </a:ext>
            </a:extLst>
          </p:cNvPr>
          <p:cNvSpPr>
            <a:spLocks noGrp="1"/>
          </p:cNvSpPr>
          <p:nvPr>
            <p:ph type="title"/>
          </p:nvPr>
        </p:nvSpPr>
        <p:spPr/>
        <p:txBody>
          <a:bodyPr/>
          <a:lstStyle/>
          <a:p>
            <a:r>
              <a:rPr lang="en-GB" dirty="0">
                <a:latin typeface="Lato" panose="020F0502020204030203" pitchFamily="34" charset="0"/>
              </a:rPr>
              <a:t>Pro-tip</a:t>
            </a:r>
          </a:p>
        </p:txBody>
      </p:sp>
      <p:sp>
        <p:nvSpPr>
          <p:cNvPr id="3" name="Content Placeholder 2">
            <a:extLst>
              <a:ext uri="{FF2B5EF4-FFF2-40B4-BE49-F238E27FC236}">
                <a16:creationId xmlns:a16="http://schemas.microsoft.com/office/drawing/2014/main" id="{BEDE4D19-FA43-4CD5-9A37-E1C7C89C1C55}"/>
              </a:ext>
            </a:extLst>
          </p:cNvPr>
          <p:cNvSpPr>
            <a:spLocks noGrp="1"/>
          </p:cNvSpPr>
          <p:nvPr>
            <p:ph idx="1"/>
          </p:nvPr>
        </p:nvSpPr>
        <p:spPr/>
        <p:txBody>
          <a:bodyPr/>
          <a:lstStyle/>
          <a:p>
            <a:r>
              <a:rPr lang="en-GB" dirty="0">
                <a:latin typeface="Lato" panose="020F0502020204030203" pitchFamily="34" charset="0"/>
              </a:rPr>
              <a:t>Plan the questions, answers and responses first before you start building your program.  This will support you to use the correct selection code and responses.  </a:t>
            </a:r>
          </a:p>
          <a:p>
            <a:pPr marL="512763" lvl="2" indent="0">
              <a:spcBef>
                <a:spcPts val="800"/>
              </a:spcBef>
              <a:buNone/>
            </a:pPr>
            <a:endParaRPr lang="en-GB" sz="2400" i="1" dirty="0">
              <a:latin typeface="Lato" panose="020F0502020204030203" pitchFamily="34" charset="0"/>
            </a:endParaRPr>
          </a:p>
          <a:p>
            <a:pPr marL="512763" lvl="2" indent="0">
              <a:spcBef>
                <a:spcPts val="800"/>
              </a:spcBef>
              <a:buNone/>
            </a:pPr>
            <a:r>
              <a:rPr lang="en-GB" sz="2400" i="1" dirty="0">
                <a:latin typeface="Lato" panose="020F0502020204030203" pitchFamily="34" charset="0"/>
              </a:rPr>
              <a:t>Question 1 – Do you drink more than two cans of pop a day? </a:t>
            </a:r>
            <a:endParaRPr lang="en-GB" sz="2400" dirty="0">
              <a:latin typeface="Lato" panose="020F0502020204030203" pitchFamily="34" charset="0"/>
            </a:endParaRPr>
          </a:p>
          <a:p>
            <a:pPr marL="512763" lvl="2" indent="0">
              <a:spcBef>
                <a:spcPts val="800"/>
              </a:spcBef>
              <a:buNone/>
            </a:pPr>
            <a:r>
              <a:rPr lang="en-GB" sz="2400" i="1" dirty="0">
                <a:latin typeface="Lato" panose="020F0502020204030203" pitchFamily="34" charset="0"/>
              </a:rPr>
              <a:t>A = Yes	B = No</a:t>
            </a:r>
            <a:endParaRPr lang="en-GB" sz="2400" dirty="0">
              <a:latin typeface="Lato" panose="020F0502020204030203" pitchFamily="34" charset="0"/>
            </a:endParaRPr>
          </a:p>
          <a:p>
            <a:pPr marL="512763" lvl="2" indent="0">
              <a:spcBef>
                <a:spcPts val="800"/>
              </a:spcBef>
              <a:buNone/>
            </a:pPr>
            <a:r>
              <a:rPr lang="en-GB" sz="2400" i="1" dirty="0">
                <a:latin typeface="Lato" panose="020F0502020204030203" pitchFamily="34" charset="0"/>
              </a:rPr>
              <a:t>Response A = Sad face</a:t>
            </a:r>
            <a:endParaRPr lang="en-GB" sz="2400" dirty="0">
              <a:latin typeface="Lato" panose="020F0502020204030203" pitchFamily="34" charset="0"/>
            </a:endParaRPr>
          </a:p>
          <a:p>
            <a:pPr marL="512763" lvl="2" indent="0">
              <a:spcBef>
                <a:spcPts val="800"/>
              </a:spcBef>
              <a:buNone/>
            </a:pPr>
            <a:r>
              <a:rPr lang="en-GB" sz="2400" i="1" dirty="0">
                <a:latin typeface="Lato" panose="020F0502020204030203" pitchFamily="34" charset="0"/>
              </a:rPr>
              <a:t>Response B = Smile</a:t>
            </a:r>
            <a:endParaRPr lang="en-GB" sz="2400" dirty="0">
              <a:latin typeface="Lato" panose="020F0502020204030203" pitchFamily="34" charset="0"/>
            </a:endParaRPr>
          </a:p>
          <a:p>
            <a:pPr marL="0" indent="0">
              <a:buNone/>
            </a:pPr>
            <a:endParaRPr lang="en-GB" dirty="0">
              <a:latin typeface="Lato" panose="020F0502020204030203" pitchFamily="34" charset="0"/>
            </a:endParaRPr>
          </a:p>
        </p:txBody>
      </p:sp>
    </p:spTree>
    <p:extLst>
      <p:ext uri="{BB962C8B-B14F-4D97-AF65-F5344CB8AC3E}">
        <p14:creationId xmlns:p14="http://schemas.microsoft.com/office/powerpoint/2010/main" val="1700285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8E0D4-1C10-4126-B29E-C62C1A63C911}"/>
              </a:ext>
            </a:extLst>
          </p:cNvPr>
          <p:cNvSpPr>
            <a:spLocks noGrp="1"/>
          </p:cNvSpPr>
          <p:nvPr>
            <p:ph type="title"/>
          </p:nvPr>
        </p:nvSpPr>
        <p:spPr/>
        <p:txBody>
          <a:bodyPr/>
          <a:lstStyle/>
          <a:p>
            <a:r>
              <a:rPr lang="en-GB" dirty="0"/>
              <a:t>Plenary</a:t>
            </a:r>
          </a:p>
        </p:txBody>
      </p:sp>
      <p:sp>
        <p:nvSpPr>
          <p:cNvPr id="3" name="Content Placeholder 2">
            <a:extLst>
              <a:ext uri="{FF2B5EF4-FFF2-40B4-BE49-F238E27FC236}">
                <a16:creationId xmlns:a16="http://schemas.microsoft.com/office/drawing/2014/main" id="{BEDE4D19-FA43-4CD5-9A37-E1C7C89C1C55}"/>
              </a:ext>
            </a:extLst>
          </p:cNvPr>
          <p:cNvSpPr>
            <a:spLocks noGrp="1"/>
          </p:cNvSpPr>
          <p:nvPr>
            <p:ph idx="1"/>
          </p:nvPr>
        </p:nvSpPr>
        <p:spPr/>
        <p:txBody>
          <a:bodyPr/>
          <a:lstStyle/>
          <a:p>
            <a:pPr>
              <a:spcBef>
                <a:spcPts val="1200"/>
              </a:spcBef>
            </a:pPr>
            <a:r>
              <a:rPr lang="en-GB" dirty="0"/>
              <a:t>What is going well?</a:t>
            </a:r>
          </a:p>
          <a:p>
            <a:pPr>
              <a:spcBef>
                <a:spcPts val="1200"/>
              </a:spcBef>
            </a:pPr>
            <a:r>
              <a:rPr lang="en-GB" dirty="0"/>
              <a:t>What areas are you struggling with?</a:t>
            </a:r>
          </a:p>
          <a:p>
            <a:pPr>
              <a:spcBef>
                <a:spcPts val="1200"/>
              </a:spcBef>
            </a:pPr>
            <a:r>
              <a:rPr lang="en-GB" dirty="0"/>
              <a:t>Where can you find support or help to resolve these problems.</a:t>
            </a:r>
          </a:p>
          <a:p>
            <a:pPr>
              <a:spcBef>
                <a:spcPts val="1200"/>
              </a:spcBef>
            </a:pPr>
            <a:r>
              <a:rPr lang="en-GB" dirty="0"/>
              <a:t>How is it working as a team?</a:t>
            </a:r>
          </a:p>
          <a:p>
            <a:pPr>
              <a:spcBef>
                <a:spcPts val="1200"/>
              </a:spcBef>
            </a:pPr>
            <a:r>
              <a:rPr lang="en-GB" dirty="0"/>
              <a:t>What one thing do you need to do before next session?</a:t>
            </a:r>
          </a:p>
          <a:p>
            <a:endParaRPr lang="en-GB" dirty="0"/>
          </a:p>
        </p:txBody>
      </p:sp>
    </p:spTree>
    <p:extLst>
      <p:ext uri="{BB962C8B-B14F-4D97-AF65-F5344CB8AC3E}">
        <p14:creationId xmlns:p14="http://schemas.microsoft.com/office/powerpoint/2010/main" val="177239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259265"/>
      </p:ext>
    </p:extLst>
  </p:cSld>
  <p:clrMapOvr>
    <a:masterClrMapping/>
  </p:clrMapOvr>
</p:sld>
</file>

<file path=ppt/theme/theme1.xml><?xml version="1.0" encoding="utf-8"?>
<a:theme xmlns:a="http://schemas.openxmlformats.org/drawingml/2006/main" name="1_Arm_PPT_Public">
  <a:themeElements>
    <a:clrScheme name="arm">
      <a:dk1>
        <a:sysClr val="windowText" lastClr="000000"/>
      </a:dk1>
      <a:lt1>
        <a:sysClr val="window" lastClr="FFFFFF"/>
      </a:lt1>
      <a:dk2>
        <a:srgbClr val="333E48"/>
      </a:dk2>
      <a:lt2>
        <a:srgbClr val="E5ECEB"/>
      </a:lt2>
      <a:accent1>
        <a:srgbClr val="0091BD"/>
      </a:accent1>
      <a:accent2>
        <a:srgbClr val="002B49"/>
      </a:accent2>
      <a:accent3>
        <a:srgbClr val="FFC700"/>
      </a:accent3>
      <a:accent4>
        <a:srgbClr val="95D600"/>
      </a:accent4>
      <a:accent5>
        <a:srgbClr val="FF6B00"/>
      </a:accent5>
      <a:accent6>
        <a:srgbClr val="7D868C"/>
      </a:accent6>
      <a:hlink>
        <a:srgbClr val="00C1DE"/>
      </a:hlink>
      <a:folHlink>
        <a:srgbClr val="002F6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0" indent="0" algn="l" defTabSz="914400" rtl="0" eaLnBrk="1" latinLnBrk="0" hangingPunct="1">
          <a:lnSpc>
            <a:spcPct val="90000"/>
          </a:lnSpc>
          <a:spcBef>
            <a:spcPts val="0"/>
          </a:spcBef>
          <a:spcAft>
            <a:spcPts val="600"/>
          </a:spcAft>
          <a:buFont typeface="Arial" panose="020B0604020202020204" pitchFamily="34" charset="0"/>
          <a:buNone/>
          <a:defRPr sz="2100" kern="1200" dirty="0" err="1"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Slide deck template" id="{EBD0F82C-B29A-419D-9CAF-EE093087092D}" vid="{2C60A0D2-D733-4FD8-9890-1E1CFEC4887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ARM Document" ma:contentTypeID="0x0101005C6975769EB1684CAB07571CAE07A11B0100BC81FA0C64ACC243A77959D9266C7751" ma:contentTypeVersion="27" ma:contentTypeDescription="" ma:contentTypeScope="" ma:versionID="c3d44a507a30e34bb56df6cb41b0e970">
  <xsd:schema xmlns:xsd="http://www.w3.org/2001/XMLSchema" xmlns:xs="http://www.w3.org/2001/XMLSchema" xmlns:p="http://schemas.microsoft.com/office/2006/metadata/properties" xmlns:ns1="http://schemas.microsoft.com/sharepoint/v3" xmlns:ns2="f2ad5090-61a8-4b8c-ab70-68f4ff4d1933" xmlns:ns3="http://schemas.microsoft.com/sharepoint/v3/fields" xmlns:ns4="c0950e01-db07-4e41-9c32-b7a8e9fccc9b" targetNamespace="http://schemas.microsoft.com/office/2006/metadata/properties" ma:root="true" ma:fieldsID="d6365f768a9cf65e3d0aaa644537f94f" ns1:_="" ns2:_="" ns3:_="" ns4:_="">
    <xsd:import namespace="http://schemas.microsoft.com/sharepoint/v3"/>
    <xsd:import namespace="f2ad5090-61a8-4b8c-ab70-68f4ff4d1933"/>
    <xsd:import namespace="http://schemas.microsoft.com/sharepoint/v3/fields"/>
    <xsd:import namespace="c0950e01-db07-4e41-9c32-b7a8e9fccc9b"/>
    <xsd:element name="properties">
      <xsd:complexType>
        <xsd:sequence>
          <xsd:element name="documentManagement">
            <xsd:complexType>
              <xsd:all>
                <xsd:element ref="ns1:RoutingRuleDescription" minOccurs="0"/>
                <xsd:element ref="ns2:Document_x0020_Author" minOccurs="0"/>
                <xsd:element ref="ns3:_Status"/>
                <xsd:element ref="ns2:Document_x0020_Confidentiality"/>
                <xsd:element ref="ns2:_dlc_DocId" minOccurs="0"/>
                <xsd:element ref="ns2:_dlc_DocIdUrl" minOccurs="0"/>
                <xsd:element ref="ns2:_dlc_DocIdPersistId" minOccurs="0"/>
                <xsd:element ref="ns2:ARM_x0020_Legacy_x0020_ID" minOccurs="0"/>
                <xsd:element ref="ns2:Current_x0020_Version" minOccurs="0"/>
                <xsd:element ref="ns2:j60c3ced31bb40378c6254d49035d966" minOccurs="0"/>
                <xsd:element ref="ns2:TaxCatchAll" minOccurs="0"/>
                <xsd:element ref="ns2:TaxCatchAllLabel" minOccurs="0"/>
                <xsd:element ref="ns4: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ad5090-61a8-4b8c-ab70-68f4ff4d1933" elementFormDefault="qualified">
    <xsd:import namespace="http://schemas.microsoft.com/office/2006/documentManagement/types"/>
    <xsd:import namespace="http://schemas.microsoft.com/office/infopath/2007/PartnerControls"/>
    <xsd:element name="Document_x0020_Author" ma:index="3" nillable="true" ma:displayName="Document Author" ma:list="UserInfo" ma:SharePointGroup="0" ma:internalName="Document_x0020_Auth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ocument_x0020_Confidentiality" ma:index="5" ma:displayName="Document Confidentiality" ma:default="Confidential" ma:format="Dropdown" ma:internalName="Document_x0020_Confidentiality">
      <xsd:simpleType>
        <xsd:restriction base="dms:Choice">
          <xsd:enumeration value="Secret"/>
          <xsd:enumeration value="Confidential-Restricted"/>
          <xsd:enumeration value="Confidential"/>
          <xsd:enumeration value="Non-Confidential"/>
          <xsd:enumeration value="Personal"/>
        </xsd:restriction>
      </xsd:simpleType>
    </xsd:element>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ARM_x0020_Legacy_x0020_ID" ma:index="16" nillable="true" ma:displayName="ARM Legacy ID" ma:internalName="ARM_x0020_Legacy_x0020_ID">
      <xsd:simpleType>
        <xsd:restriction base="dms:Text">
          <xsd:maxLength value="255"/>
        </xsd:restriction>
      </xsd:simpleType>
    </xsd:element>
    <xsd:element name="Current_x0020_Version" ma:index="17" nillable="true" ma:displayName="Current Version" ma:description="The current version number of the file in SharePoint." ma:internalName="Current_x0020_Version" ma:readOnly="false">
      <xsd:simpleType>
        <xsd:restriction base="dms:Text">
          <xsd:maxLength value="255"/>
        </xsd:restriction>
      </xsd:simpleType>
    </xsd:element>
    <xsd:element name="j60c3ced31bb40378c6254d49035d966" ma:index="18" nillable="true" ma:taxonomy="true" ma:internalName="j60c3ced31bb40378c6254d49035d966" ma:taxonomyFieldName="Calendar_x0020_Year" ma:displayName="Calendar Year" ma:readOnly="false" ma:default="7;#2017|58467e81-5d99-44a5-abb5-12a016b65e9e" ma:fieldId="{360c3ced-31bb-4037-8c62-54d49035d966}" ma:sspId="982c6e79-63e2-4d63-9b21-99d1544b0b75" ma:termSetId="c604d99f-773e-49a6-a2c0-6d4bc7541120" ma:anchorId="00000000-0000-0000-0000-000000000000" ma:open="false" ma:isKeyword="false">
      <xsd:complexType>
        <xsd:sequence>
          <xsd:element ref="pc:Terms" minOccurs="0" maxOccurs="1"/>
        </xsd:sequence>
      </xsd:complexType>
    </xsd:element>
    <xsd:element name="TaxCatchAll" ma:index="19" nillable="true" ma:displayName="Taxonomy Catch All Column" ma:hidden="true" ma:list="{a9424fa9-fdb0-43c3-9a79-ae027323b92a}" ma:internalName="TaxCatchAll" ma:showField="CatchAllData" ma:web="f2ad5090-61a8-4b8c-ab70-68f4ff4d193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a9424fa9-fdb0-43c3-9a79-ae027323b92a}" ma:internalName="TaxCatchAllLabel" ma:readOnly="true" ma:showField="CatchAllDataLabel" ma:web="f2ad5090-61a8-4b8c-ab70-68f4ff4d19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4" ma:displayName="Status" ma:default="Not Started" ma:internalName="_Status" ma:readOnly="false">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c0950e01-db07-4e41-9c32-b7a8e9fccc9b" elementFormDefault="qualified">
    <xsd:import namespace="http://schemas.microsoft.com/office/2006/documentManagement/types"/>
    <xsd:import namespace="http://schemas.microsoft.com/office/infopath/2007/PartnerControls"/>
    <xsd:element name="Category" ma:index="22" nillable="true" ma:displayName="Category" ma:format="Dropdown" ma:internalName="Category">
      <xsd:simpleType>
        <xsd:restriction base="dms:Choice">
          <xsd:enumeration value="Word Documents - UK"/>
          <xsd:enumeration value="Word Documents - US"/>
          <xsd:enumeration value="Board Presentation Templates"/>
          <xsd:enumeration value="Public Presentation Templates"/>
          <xsd:enumeration value="Private Presentation Template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1" ma:displayName="Content Type"/>
        <xsd:element ref="dc:title" minOccurs="0" maxOccurs="1" ma:index="1" ma:displayName="Title"/>
        <xsd:element ref="dc:subject" minOccurs="0" maxOccurs="1"/>
        <xsd:element ref="dc:description" minOccurs="0" maxOccurs="1"/>
        <xsd:element name="keywords" minOccurs="0" maxOccurs="1" type="xsd:string" ma:index="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axOccurs="1" ma:displayName="Status">
          <xsd:simpleType xmlns:xs="http://www.w3.org/2001/XMLSchema">
            <xsd:restriction base="xsd:string">
              <xsd:minLength value="1"/>
            </xsd:restriction>
          </xsd:simpleType>
        </xsd:element>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customXsn xmlns="http://schemas.microsoft.com/office/2006/metadata/customXsn">
  <xsnLocation/>
  <cached>True</cached>
  <openByDefault>True</openByDefault>
  <xsnScope/>
</customXsn>
</file>

<file path=customXml/item4.xml><?xml version="1.0" encoding="utf-8"?>
<p:properties xmlns:p="http://schemas.microsoft.com/office/2006/metadata/properties" xmlns:xsi="http://www.w3.org/2001/XMLSchema-instance" xmlns:pc="http://schemas.microsoft.com/office/infopath/2007/PartnerControls">
  <documentManagement>
    <Current_x0020_Version xmlns="f2ad5090-61a8-4b8c-ab70-68f4ff4d1933">9.0</Current_x0020_Version>
    <Document_x0020_Author xmlns="f2ad5090-61a8-4b8c-ab70-68f4ff4d1933">
      <UserInfo>
        <DisplayName/>
        <AccountId xsi:nil="true"/>
        <AccountType/>
      </UserInfo>
    </Document_x0020_Author>
    <_dlc_DocId xmlns="f2ad5090-61a8-4b8c-ab70-68f4ff4d1933">ARM-ECM-0633231</_dlc_DocId>
    <Document_x0020_Confidentiality xmlns="f2ad5090-61a8-4b8c-ab70-68f4ff4d1933">Confidential-Restricted</Document_x0020_Confidentiality>
    <_dlc_DocIdUrl xmlns="f2ad5090-61a8-4b8c-ab70-68f4ff4d1933">
      <Url>http://teamsites.arm.com/sites/cthub/_layouts/DocIdRedir.aspx?ID=ARM-ECM-0633231</Url>
      <Description>ARM-ECM-0633231</Description>
    </_dlc_DocIdUrl>
    <Category xmlns="c0950e01-db07-4e41-9c32-b7a8e9fccc9b">Private Presentation Templates</Category>
    <ARM_x0020_Legacy_x0020_ID xmlns="f2ad5090-61a8-4b8c-ab70-68f4ff4d1933" xsi:nil="true"/>
    <TaxCatchAll xmlns="f2ad5090-61a8-4b8c-ab70-68f4ff4d1933">
      <Value>7</Value>
      <Value>1</Value>
    </TaxCatchAll>
    <j60c3ced31bb40378c6254d49035d966 xmlns="f2ad5090-61a8-4b8c-ab70-68f4ff4d1933">
      <Terms xmlns="http://schemas.microsoft.com/office/infopath/2007/PartnerControls">
        <TermInfo xmlns="http://schemas.microsoft.com/office/infopath/2007/PartnerControls">
          <TermName xmlns="http://schemas.microsoft.com/office/infopath/2007/PartnerControls">2017</TermName>
          <TermId xmlns="http://schemas.microsoft.com/office/infopath/2007/PartnerControls">58467e81-5d99-44a5-abb5-12a016b65e9e</TermId>
        </TermInfo>
      </Terms>
    </j60c3ced31bb40378c6254d49035d966>
    <RoutingRuleDescription xmlns="http://schemas.microsoft.com/sharepoint/v3" xsi:nil="true"/>
    <_Status xmlns="http://schemas.microsoft.com/sharepoint/v3/fields">Not Started</_Status>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75509F-A6F5-4147-861D-E4CC99F48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2ad5090-61a8-4b8c-ab70-68f4ff4d1933"/>
    <ds:schemaRef ds:uri="http://schemas.microsoft.com/sharepoint/v3/fields"/>
    <ds:schemaRef ds:uri="c0950e01-db07-4e41-9c32-b7a8e9fccc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7F2E56-8924-419D-99E9-79DB71144EB2}">
  <ds:schemaRefs>
    <ds:schemaRef ds:uri="http://schemas.microsoft.com/sharepoint/events"/>
  </ds:schemaRefs>
</ds:datastoreItem>
</file>

<file path=customXml/itemProps3.xml><?xml version="1.0" encoding="utf-8"?>
<ds:datastoreItem xmlns:ds="http://schemas.openxmlformats.org/officeDocument/2006/customXml" ds:itemID="{C959113B-7FA4-40AB-AF85-5C5588D4771C}">
  <ds:schemaRefs>
    <ds:schemaRef ds:uri="http://schemas.microsoft.com/office/2006/metadata/customXsn"/>
  </ds:schemaRefs>
</ds:datastoreItem>
</file>

<file path=customXml/itemProps4.xml><?xml version="1.0" encoding="utf-8"?>
<ds:datastoreItem xmlns:ds="http://schemas.openxmlformats.org/officeDocument/2006/customXml" ds:itemID="{B61D4E06-5D3F-4994-A4A7-4BA626FA722D}">
  <ds:schemaRefs>
    <ds:schemaRef ds:uri="http://schemas.microsoft.com/office/2006/metadata/properties"/>
    <ds:schemaRef ds:uri="http://schemas.microsoft.com/office/infopath/2007/PartnerControls"/>
    <ds:schemaRef ds:uri="f2ad5090-61a8-4b8c-ab70-68f4ff4d1933"/>
    <ds:schemaRef ds:uri="c0950e01-db07-4e41-9c32-b7a8e9fccc9b"/>
    <ds:schemaRef ds:uri="http://schemas.microsoft.com/sharepoint/v3"/>
    <ds:schemaRef ds:uri="http://schemas.microsoft.com/sharepoint/v3/fields"/>
  </ds:schemaRefs>
</ds:datastoreItem>
</file>

<file path=customXml/itemProps5.xml><?xml version="1.0" encoding="utf-8"?>
<ds:datastoreItem xmlns:ds="http://schemas.openxmlformats.org/officeDocument/2006/customXml" ds:itemID="{82EFBBFE-5AFC-4CAD-AD38-1CB870BDB2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Arm_PPT_2017_confidential_restricted</Template>
  <TotalTime>0</TotalTime>
  <Words>387</Words>
  <Application>Microsoft Office PowerPoint</Application>
  <PresentationFormat>Widescreen</PresentationFormat>
  <Paragraphs>45</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Lato</vt:lpstr>
      <vt:lpstr>Wingdings</vt:lpstr>
      <vt:lpstr>1_Arm_PPT_Public</vt:lpstr>
      <vt:lpstr>Project –  Healthy Eating Quiz Machine</vt:lpstr>
      <vt:lpstr>What You Will Learn</vt:lpstr>
      <vt:lpstr>Success Criteria </vt:lpstr>
      <vt:lpstr>Some Ideas</vt:lpstr>
      <vt:lpstr>Some Ideas</vt:lpstr>
      <vt:lpstr>Pro-tip</vt:lpstr>
      <vt:lpstr>Plenary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Extension ideas for Streetlight </dc:title>
  <dc:subject/>
  <dc:creator/>
  <cp:keywords/>
  <dc:description/>
  <cp:revision>1</cp:revision>
  <dcterms:created xsi:type="dcterms:W3CDTF">2017-09-19T22:21:35Z</dcterms:created>
  <dcterms:modified xsi:type="dcterms:W3CDTF">2020-12-11T10:14:56Z</dcterms:modified>
  <cp:category/>
  <cp:contentStatus>Published</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45c40ffca3445d9bf3205a60bd2f6d6">
    <vt:lpwstr>Confidential|28d1025d-1415-4984-b35e-5b79e7d32b5c</vt:lpwstr>
  </property>
  <property fmtid="{D5CDD505-2E9C-101B-9397-08002B2CF9AE}" pid="3" name="TaxKeyword">
    <vt:lpwstr/>
  </property>
  <property fmtid="{D5CDD505-2E9C-101B-9397-08002B2CF9AE}" pid="4" name="_dlc_policyId">
    <vt:lpwstr>0x0101004E4B3E189D714F49A85ED613D6AE4F95|-1756139441</vt:lpwstr>
  </property>
  <property fmtid="{D5CDD505-2E9C-101B-9397-08002B2CF9AE}" pid="5" name="_dlc_DocIdItemGuid">
    <vt:lpwstr>e89a121e-355c-4cb1-879e-045fefeb8c84</vt:lpwstr>
  </property>
  <property fmtid="{D5CDD505-2E9C-101B-9397-08002B2CF9AE}" pid="6" name="_dlc_ItemStageId">
    <vt:lpwstr>1</vt:lpwstr>
  </property>
  <property fmtid="{D5CDD505-2E9C-101B-9397-08002B2CF9AE}" pid="7" name="j60c3ced31bb40378c6254d49035d966">
    <vt:lpwstr>2015|ee47c3e7-6a69-4f36-9adf-1007c8d399a4</vt:lpwstr>
  </property>
  <property fmtid="{D5CDD505-2E9C-101B-9397-08002B2CF9AE}" pid="8" name="vti_description">
    <vt:lpwstr/>
  </property>
  <property fmtid="{D5CDD505-2E9C-101B-9397-08002B2CF9AE}" pid="9" name="WorkflowChangePath">
    <vt:lpwstr>1069b4ef-e6f3-4ad7-8c8e-772136578697,10;</vt:lpwstr>
  </property>
  <property fmtid="{D5CDD505-2E9C-101B-9397-08002B2CF9AE}" pid="10" name="Confidentiality">
    <vt:lpwstr>1;#Confidential|28d1025d-1415-4984-b35e-5b79e7d32b5c</vt:lpwstr>
  </property>
  <property fmtid="{D5CDD505-2E9C-101B-9397-08002B2CF9AE}" pid="11" name="ContentTypeId">
    <vt:lpwstr>0x0101005C6975769EB1684CAB07571CAE07A11B0100BC81FA0C64ACC243A77959D9266C7751</vt:lpwstr>
  </property>
  <property fmtid="{D5CDD505-2E9C-101B-9397-08002B2CF9AE}" pid="12" name="Calendar Year">
    <vt:lpwstr>7;#2017|58467e81-5d99-44a5-abb5-12a016b65e9e</vt:lpwstr>
  </property>
  <property fmtid="{D5CDD505-2E9C-101B-9397-08002B2CF9AE}" pid="13" name="TaxCatchAll">
    <vt:lpwstr/>
  </property>
  <property fmtid="{D5CDD505-2E9C-101B-9397-08002B2CF9AE}" pid="14" name="TaxKeywordTaxHTField">
    <vt:lpwstr/>
  </property>
  <property fmtid="{D5CDD505-2E9C-101B-9397-08002B2CF9AE}" pid="15" name="ItemRetentionFormula">
    <vt:lpwstr/>
  </property>
  <property fmtid="{D5CDD505-2E9C-101B-9397-08002B2CF9AE}" pid="16" name="_dlc_LastRun">
    <vt:lpwstr>08/15/2015 23:02:11</vt:lpwstr>
  </property>
</Properties>
</file>