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4"/>
  </p:notesMasterIdLst>
  <p:handoutMasterIdLst>
    <p:handoutMasterId r:id="rId15"/>
  </p:handoutMasterIdLst>
  <p:sldIdLst>
    <p:sldId id="349" r:id="rId7"/>
    <p:sldId id="341" r:id="rId8"/>
    <p:sldId id="352" r:id="rId9"/>
    <p:sldId id="353" r:id="rId10"/>
    <p:sldId id="344" r:id="rId11"/>
    <p:sldId id="354" r:id="rId12"/>
    <p:sldId id="333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A822BE-DC05-40B4-99E5-61552CE14116}" v="57" dt="2019-07-06T09:08:37.056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71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37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the basics of the temperature sensor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965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Show the location of the sensor, ask Learners to find it on their micro:bits</a:t>
            </a:r>
          </a:p>
          <a:p>
            <a:r>
              <a:rPr lang="en-GB" dirty="0"/>
              <a:t>Explain that the temperature reading needs to be adjusted to account for the chip heat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5405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/ teacher talk through the program, what does it do, when does it run, how do you control it?</a:t>
            </a:r>
          </a:p>
          <a:p>
            <a:r>
              <a:rPr lang="en-GB" dirty="0"/>
              <a:t>Learners copy up the code, this is part of Activity 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6073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Change the 24 to the current temperature of the room so that Learners can adjust their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1730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963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5789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417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2150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08321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875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1220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4635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26940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194472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755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522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514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3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224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6997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21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781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99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55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444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095800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8244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0B3793-2484-4215-9912-BD10582EF3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26906" y="1555477"/>
            <a:ext cx="4264272" cy="421422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Lesson 15</a:t>
            </a:r>
            <a:endParaRPr lang="en-GB" sz="2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A11DA8-3E58-4837-93F9-0EB6A05EA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606" y="2356142"/>
            <a:ext cx="5045507" cy="1556425"/>
          </a:xfrm>
        </p:spPr>
        <p:txBody>
          <a:bodyPr/>
          <a:lstStyle/>
          <a:p>
            <a:r>
              <a:rPr lang="en-GB" dirty="0"/>
              <a:t>The Temperature Sensor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6E8F18-5FAA-4A8F-9C73-9AFC16A2C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400" y="5947229"/>
            <a:ext cx="4279763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1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You Will Learn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How the micro:bit can be used to take </a:t>
            </a:r>
            <a:r>
              <a:rPr lang="en-GB" b="1" dirty="0">
                <a:solidFill>
                  <a:srgbClr val="002B49"/>
                </a:solidFill>
              </a:rPr>
              <a:t>temperature</a:t>
            </a:r>
            <a:r>
              <a:rPr lang="en-GB" dirty="0"/>
              <a:t> readings</a:t>
            </a:r>
          </a:p>
          <a:p>
            <a:pPr>
              <a:spcBef>
                <a:spcPts val="1200"/>
              </a:spcBef>
            </a:pPr>
            <a:r>
              <a:rPr lang="en-GB" dirty="0"/>
              <a:t>Create program that displays the temperature</a:t>
            </a:r>
          </a:p>
          <a:p>
            <a:pPr>
              <a:spcBef>
                <a:spcPts val="1200"/>
              </a:spcBef>
            </a:pPr>
            <a:r>
              <a:rPr lang="en-GB" dirty="0"/>
              <a:t>How to adjust the accuracy of the reading</a:t>
            </a:r>
          </a:p>
          <a:p>
            <a:pPr>
              <a:spcBef>
                <a:spcPts val="1200"/>
              </a:spcBef>
            </a:pPr>
            <a:r>
              <a:rPr lang="en-GB" dirty="0"/>
              <a:t>Program a </a:t>
            </a:r>
            <a:r>
              <a:rPr lang="en-GB" b="1" dirty="0">
                <a:solidFill>
                  <a:srgbClr val="002B49"/>
                </a:solidFill>
              </a:rPr>
              <a:t>real time </a:t>
            </a:r>
            <a:r>
              <a:rPr lang="en-GB" dirty="0"/>
              <a:t>temperature sensor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245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8989-3403-4D5A-AEF2-A3FAC477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Temperature Sensor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8CEC-0DE0-4FBE-9ADC-A69C576AA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The </a:t>
            </a:r>
            <a:r>
              <a:rPr lang="en-GB" dirty="0" err="1"/>
              <a:t>micro:bit</a:t>
            </a:r>
            <a:r>
              <a:rPr lang="en-GB" dirty="0"/>
              <a:t> module gives you access to all the hardware that is built into your board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includes a temperature sensor which can be used to take readings of the immediate surrounding area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 reading saved can be stored in a variable and then displayed on the LEDs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 program code is simply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temperature()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This returns the temperature of the micro:bit in degrees </a:t>
            </a:r>
            <a:r>
              <a:rPr lang="en-GB" b="1" dirty="0" err="1">
                <a:solidFill>
                  <a:srgbClr val="002B49"/>
                </a:solidFill>
              </a:rPr>
              <a:t>Celcius</a:t>
            </a:r>
            <a:endParaRPr lang="en-GB" b="1" dirty="0">
              <a:solidFill>
                <a:srgbClr val="002B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8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Taking a Reading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662819-EF9A-45F8-8F1D-319B81F0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4" y="1237785"/>
            <a:ext cx="6518275" cy="4595203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The thermometer on the micro:bit is embedded in one of the microchips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 chips warm up when you power them up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The processor chip – in the green star – also produces a lot of heat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Consequently, you have to adjust the reading to get an accurate measure of the room temperature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1C46A-C938-4575-8B78-A99D8B699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8043" y="1237785"/>
            <a:ext cx="3946356" cy="331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31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Taking a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76645-010E-406A-819B-2A081B6D4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690068"/>
            <a:ext cx="11180867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while True: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if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accelerometer.was_gesture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('shake'):</a:t>
            </a:r>
          </a:p>
          <a:p>
            <a:pPr marL="0" indent="0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display.scroll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(temperature())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7602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CB473-576E-4C61-A666-BA0D5F80E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temperature reading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662819-EF9A-45F8-8F1D-319B81F0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0464633" cy="4595203"/>
          </a:xfrm>
        </p:spPr>
        <p:txBody>
          <a:bodyPr/>
          <a:lstStyle/>
          <a:p>
            <a:pPr marL="0" lvl="0" indent="0" algn="ctr">
              <a:buNone/>
            </a:pPr>
            <a:r>
              <a:rPr lang="en-GB" sz="34400" dirty="0"/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92354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B61D4E06-5D3F-4994-A4A7-4BA626FA722D}">
  <ds:schemaRefs>
    <ds:schemaRef ds:uri="http://schemas.microsoft.com/office/2006/metadata/properties"/>
    <ds:schemaRef ds:uri="http://schemas.microsoft.com/office/infopath/2007/PartnerControls"/>
    <ds:schemaRef ds:uri="f2ad5090-61a8-4b8c-ab70-68f4ff4d1933"/>
    <ds:schemaRef ds:uri="c0950e01-db07-4e41-9c32-b7a8e9fccc9b"/>
    <ds:schemaRef ds:uri="http://schemas.microsoft.com/sharepoint/v3"/>
    <ds:schemaRef ds:uri="http://schemas.microsoft.com/sharepoint/v3/fields"/>
  </ds:schemaRefs>
</ds:datastoreItem>
</file>

<file path=customXml/itemProps4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299</Words>
  <Application>Microsoft Office PowerPoint</Application>
  <PresentationFormat>Widescreen</PresentationFormat>
  <Paragraphs>37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Courier New</vt:lpstr>
      <vt:lpstr>Lato</vt:lpstr>
      <vt:lpstr>Wingdings</vt:lpstr>
      <vt:lpstr>1_Arm_PPT_Public</vt:lpstr>
      <vt:lpstr>The Temperature Sensor</vt:lpstr>
      <vt:lpstr>What You Will Learn</vt:lpstr>
      <vt:lpstr>The Temperature Sensor</vt:lpstr>
      <vt:lpstr>Taking a Reading</vt:lpstr>
      <vt:lpstr>Taking a reading</vt:lpstr>
      <vt:lpstr>Current temperature reading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2020-12-11T10:43:48Z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